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90"/>
  </p:notesMasterIdLst>
  <p:handoutMasterIdLst>
    <p:handoutMasterId r:id="rId91"/>
  </p:handoutMasterIdLst>
  <p:sldIdLst>
    <p:sldId id="256" r:id="rId3"/>
    <p:sldId id="257" r:id="rId4"/>
    <p:sldId id="346" r:id="rId5"/>
    <p:sldId id="344" r:id="rId6"/>
    <p:sldId id="307" r:id="rId7"/>
    <p:sldId id="339" r:id="rId8"/>
    <p:sldId id="336" r:id="rId9"/>
    <p:sldId id="338" r:id="rId10"/>
    <p:sldId id="337" r:id="rId11"/>
    <p:sldId id="402" r:id="rId12"/>
    <p:sldId id="790" r:id="rId13"/>
    <p:sldId id="789" r:id="rId14"/>
    <p:sldId id="342" r:id="rId15"/>
    <p:sldId id="343" r:id="rId16"/>
    <p:sldId id="347" r:id="rId17"/>
    <p:sldId id="397" r:id="rId18"/>
    <p:sldId id="398" r:id="rId19"/>
    <p:sldId id="399" r:id="rId20"/>
    <p:sldId id="739" r:id="rId21"/>
    <p:sldId id="526" r:id="rId22"/>
    <p:sldId id="533" r:id="rId23"/>
    <p:sldId id="536" r:id="rId24"/>
    <p:sldId id="534" r:id="rId25"/>
    <p:sldId id="524" r:id="rId26"/>
    <p:sldId id="535" r:id="rId27"/>
    <p:sldId id="647" r:id="rId28"/>
    <p:sldId id="723" r:id="rId29"/>
    <p:sldId id="724" r:id="rId30"/>
    <p:sldId id="725" r:id="rId31"/>
    <p:sldId id="726" r:id="rId32"/>
    <p:sldId id="727" r:id="rId33"/>
    <p:sldId id="728" r:id="rId34"/>
    <p:sldId id="729" r:id="rId35"/>
    <p:sldId id="730" r:id="rId36"/>
    <p:sldId id="731" r:id="rId37"/>
    <p:sldId id="732" r:id="rId38"/>
    <p:sldId id="733" r:id="rId39"/>
    <p:sldId id="734" r:id="rId40"/>
    <p:sldId id="735" r:id="rId41"/>
    <p:sldId id="736" r:id="rId42"/>
    <p:sldId id="737" r:id="rId43"/>
    <p:sldId id="738" r:id="rId44"/>
    <p:sldId id="393" r:id="rId45"/>
    <p:sldId id="741" r:id="rId46"/>
    <p:sldId id="742" r:id="rId47"/>
    <p:sldId id="781" r:id="rId48"/>
    <p:sldId id="773" r:id="rId49"/>
    <p:sldId id="743" r:id="rId50"/>
    <p:sldId id="744" r:id="rId51"/>
    <p:sldId id="746" r:id="rId52"/>
    <p:sldId id="750" r:id="rId53"/>
    <p:sldId id="745" r:id="rId54"/>
    <p:sldId id="748" r:id="rId55"/>
    <p:sldId id="749" r:id="rId56"/>
    <p:sldId id="751" r:id="rId57"/>
    <p:sldId id="752" r:id="rId58"/>
    <p:sldId id="753" r:id="rId59"/>
    <p:sldId id="754" r:id="rId60"/>
    <p:sldId id="774" r:id="rId61"/>
    <p:sldId id="776" r:id="rId62"/>
    <p:sldId id="779" r:id="rId63"/>
    <p:sldId id="784" r:id="rId64"/>
    <p:sldId id="755" r:id="rId65"/>
    <p:sldId id="756" r:id="rId66"/>
    <p:sldId id="757" r:id="rId67"/>
    <p:sldId id="758" r:id="rId68"/>
    <p:sldId id="759" r:id="rId69"/>
    <p:sldId id="760" r:id="rId70"/>
    <p:sldId id="761" r:id="rId71"/>
    <p:sldId id="782" r:id="rId72"/>
    <p:sldId id="780" r:id="rId73"/>
    <p:sldId id="785" r:id="rId74"/>
    <p:sldId id="763" r:id="rId75"/>
    <p:sldId id="762" r:id="rId76"/>
    <p:sldId id="764" r:id="rId77"/>
    <p:sldId id="765" r:id="rId78"/>
    <p:sldId id="768" r:id="rId79"/>
    <p:sldId id="767" r:id="rId80"/>
    <p:sldId id="769" r:id="rId81"/>
    <p:sldId id="770" r:id="rId82"/>
    <p:sldId id="771" r:id="rId83"/>
    <p:sldId id="772" r:id="rId84"/>
    <p:sldId id="775" r:id="rId85"/>
    <p:sldId id="778" r:id="rId86"/>
    <p:sldId id="783" r:id="rId87"/>
    <p:sldId id="740" r:id="rId88"/>
    <p:sldId id="401" r:id="rId89"/>
  </p:sldIdLst>
  <p:sldSz cx="9144000" cy="6858000" type="screen4x3"/>
  <p:notesSz cx="7099300" cy="10234613"/>
  <p:embeddedFontLst>
    <p:embeddedFont>
      <p:font typeface="Blackadder ITC" pitchFamily="82" charset="77"/>
      <p:regular r:id="rId92"/>
    </p:embeddedFont>
    <p:embeddedFont>
      <p:font typeface="Cambria Math" panose="02040503050406030204" pitchFamily="18" charset="0"/>
      <p:regular r:id="rId93"/>
    </p:embeddedFont>
    <p:embeddedFont>
      <p:font typeface="Consolas" panose="020B0609020204030204" pitchFamily="49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2" roundtripDataSignature="AMtx7milieXwv5OUJdQk1cj/252aZuXc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2F0D9"/>
    <a:srgbClr val="F8D7CD"/>
    <a:srgbClr val="EAEFF7"/>
    <a:srgbClr val="E7E6E6"/>
    <a:srgbClr val="F2E6DC"/>
    <a:srgbClr val="ED7D31"/>
    <a:srgbClr val="AE5A21"/>
    <a:srgbClr val="7DC1BE"/>
    <a:srgbClr val="D32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E08E1-0BBF-B042-B1D6-48C43DAFD152}" v="109" dt="2026-02-22T23:20:13.6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65" autoAdjust="0"/>
    <p:restoredTop sz="90169" autoAdjust="0"/>
  </p:normalViewPr>
  <p:slideViewPr>
    <p:cSldViewPr snapToGrid="0">
      <p:cViewPr varScale="1">
        <p:scale>
          <a:sx n="140" d="100"/>
          <a:sy n="140" d="100"/>
        </p:scale>
        <p:origin x="560" y="192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-599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5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microsoft.com/office/2016/11/relationships/changesInfo" Target="changesInfos/changesInfo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customschemas.google.com/relationships/presentationmetadata" Target="metadata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4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6.fntdata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2.fntdata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o Frommholz" userId="ee3b4549-206f-4e4f-93a1-b7ff676f0af7" providerId="ADAL" clId="{5F8971C4-3D52-5FAB-A951-9912A46CDBB0}"/>
    <pc:docChg chg="custSel addSld delSld modSld sldOrd">
      <pc:chgData name="Ingo Frommholz" userId="ee3b4549-206f-4e4f-93a1-b7ff676f0af7" providerId="ADAL" clId="{5F8971C4-3D52-5FAB-A951-9912A46CDBB0}" dt="2026-02-22T23:23:14.389" v="753" actId="20577"/>
      <pc:docMkLst>
        <pc:docMk/>
      </pc:docMkLst>
      <pc:sldChg chg="modSp mod">
        <pc:chgData name="Ingo Frommholz" userId="ee3b4549-206f-4e4f-93a1-b7ff676f0af7" providerId="ADAL" clId="{5F8971C4-3D52-5FAB-A951-9912A46CDBB0}" dt="2026-02-22T21:34:39.295" v="90" actId="20577"/>
        <pc:sldMkLst>
          <pc:docMk/>
          <pc:sldMk cId="2981588448" sldId="336"/>
        </pc:sldMkLst>
        <pc:spChg chg="mod">
          <ac:chgData name="Ingo Frommholz" userId="ee3b4549-206f-4e4f-93a1-b7ff676f0af7" providerId="ADAL" clId="{5F8971C4-3D52-5FAB-A951-9912A46CDBB0}" dt="2026-02-22T21:34:39.295" v="90" actId="20577"/>
          <ac:spMkLst>
            <pc:docMk/>
            <pc:sldMk cId="2981588448" sldId="336"/>
            <ac:spMk id="4" creationId="{CDA06721-95BA-46D7-AE41-D450F4F3623A}"/>
          </ac:spMkLst>
        </pc:spChg>
      </pc:sldChg>
      <pc:sldChg chg="modSp">
        <pc:chgData name="Ingo Frommholz" userId="ee3b4549-206f-4e4f-93a1-b7ff676f0af7" providerId="ADAL" clId="{5F8971C4-3D52-5FAB-A951-9912A46CDBB0}" dt="2026-02-22T21:27:21.671" v="11" actId="20577"/>
        <pc:sldMkLst>
          <pc:docMk/>
          <pc:sldMk cId="130475447" sldId="339"/>
        </pc:sldMkLst>
        <pc:spChg chg="mod">
          <ac:chgData name="Ingo Frommholz" userId="ee3b4549-206f-4e4f-93a1-b7ff676f0af7" providerId="ADAL" clId="{5F8971C4-3D52-5FAB-A951-9912A46CDBB0}" dt="2026-02-22T21:27:21.671" v="11" actId="20577"/>
          <ac:spMkLst>
            <pc:docMk/>
            <pc:sldMk cId="130475447" sldId="339"/>
            <ac:spMk id="4" creationId="{CDA06721-95BA-46D7-AE41-D450F4F3623A}"/>
          </ac:spMkLst>
        </pc:spChg>
      </pc:sldChg>
      <pc:sldChg chg="delSp modSp del mod delAnim">
        <pc:chgData name="Ingo Frommholz" userId="ee3b4549-206f-4e4f-93a1-b7ff676f0af7" providerId="ADAL" clId="{5F8971C4-3D52-5FAB-A951-9912A46CDBB0}" dt="2026-02-22T22:00:20.767" v="587" actId="2696"/>
        <pc:sldMkLst>
          <pc:docMk/>
          <pc:sldMk cId="3714906367" sldId="340"/>
        </pc:sldMkLst>
        <pc:grpChg chg="del">
          <ac:chgData name="Ingo Frommholz" userId="ee3b4549-206f-4e4f-93a1-b7ff676f0af7" providerId="ADAL" clId="{5F8971C4-3D52-5FAB-A951-9912A46CDBB0}" dt="2026-02-22T21:49:24.033" v="246" actId="478"/>
          <ac:grpSpMkLst>
            <pc:docMk/>
            <pc:sldMk cId="3714906367" sldId="340"/>
            <ac:grpSpMk id="10" creationId="{7FAD3413-E313-480F-D9D5-0CA52F325700}"/>
          </ac:grpSpMkLst>
        </pc:grpChg>
        <pc:graphicFrameChg chg="del">
          <ac:chgData name="Ingo Frommholz" userId="ee3b4549-206f-4e4f-93a1-b7ff676f0af7" providerId="ADAL" clId="{5F8971C4-3D52-5FAB-A951-9912A46CDBB0}" dt="2026-02-22T21:49:20.048" v="245" actId="478"/>
          <ac:graphicFrameMkLst>
            <pc:docMk/>
            <pc:sldMk cId="3714906367" sldId="340"/>
            <ac:graphicFrameMk id="2" creationId="{14E49BE6-4E85-4362-BFEA-68298FDC1594}"/>
          </ac:graphicFrameMkLst>
        </pc:graphicFrameChg>
        <pc:cxnChg chg="mod">
          <ac:chgData name="Ingo Frommholz" userId="ee3b4549-206f-4e4f-93a1-b7ff676f0af7" providerId="ADAL" clId="{5F8971C4-3D52-5FAB-A951-9912A46CDBB0}" dt="2026-02-22T21:49:24.033" v="246" actId="478"/>
          <ac:cxnSpMkLst>
            <pc:docMk/>
            <pc:sldMk cId="3714906367" sldId="340"/>
            <ac:cxnSpMk id="5" creationId="{73577AD7-00FC-D8C4-B6F9-E7FCEE034F29}"/>
          </ac:cxnSpMkLst>
        </pc:cxnChg>
      </pc:sldChg>
      <pc:sldChg chg="del">
        <pc:chgData name="Ingo Frommholz" userId="ee3b4549-206f-4e4f-93a1-b7ff676f0af7" providerId="ADAL" clId="{5F8971C4-3D52-5FAB-A951-9912A46CDBB0}" dt="2026-02-22T21:59:58.123" v="585" actId="2696"/>
        <pc:sldMkLst>
          <pc:docMk/>
          <pc:sldMk cId="3921677427" sldId="341"/>
        </pc:sldMkLst>
      </pc:sldChg>
      <pc:sldChg chg="modSp mod">
        <pc:chgData name="Ingo Frommholz" userId="ee3b4549-206f-4e4f-93a1-b7ff676f0af7" providerId="ADAL" clId="{5F8971C4-3D52-5FAB-A951-9912A46CDBB0}" dt="2026-02-22T22:07:00.651" v="701" actId="113"/>
        <pc:sldMkLst>
          <pc:docMk/>
          <pc:sldMk cId="2604674144" sldId="342"/>
        </pc:sldMkLst>
        <pc:spChg chg="mod">
          <ac:chgData name="Ingo Frommholz" userId="ee3b4549-206f-4e4f-93a1-b7ff676f0af7" providerId="ADAL" clId="{5F8971C4-3D52-5FAB-A951-9912A46CDBB0}" dt="2026-02-22T22:07:00.651" v="701" actId="113"/>
          <ac:spMkLst>
            <pc:docMk/>
            <pc:sldMk cId="2604674144" sldId="342"/>
            <ac:spMk id="4" creationId="{CDA06721-95BA-46D7-AE41-D450F4F3623A}"/>
          </ac:spMkLst>
        </pc:spChg>
      </pc:sldChg>
      <pc:sldChg chg="modSp mod">
        <pc:chgData name="Ingo Frommholz" userId="ee3b4549-206f-4e4f-93a1-b7ff676f0af7" providerId="ADAL" clId="{5F8971C4-3D52-5FAB-A951-9912A46CDBB0}" dt="2026-02-22T22:14:03.789" v="713" actId="20577"/>
        <pc:sldMkLst>
          <pc:docMk/>
          <pc:sldMk cId="3360898897" sldId="343"/>
        </pc:sldMkLst>
        <pc:spChg chg="mod">
          <ac:chgData name="Ingo Frommholz" userId="ee3b4549-206f-4e4f-93a1-b7ff676f0af7" providerId="ADAL" clId="{5F8971C4-3D52-5FAB-A951-9912A46CDBB0}" dt="2026-02-22T22:14:03.789" v="713" actId="20577"/>
          <ac:spMkLst>
            <pc:docMk/>
            <pc:sldMk cId="3360898897" sldId="343"/>
            <ac:spMk id="4" creationId="{CDA06721-95BA-46D7-AE41-D450F4F3623A}"/>
          </ac:spMkLst>
        </pc:spChg>
      </pc:sldChg>
      <pc:sldChg chg="addSp delSp modSp mod">
        <pc:chgData name="Ingo Frommholz" userId="ee3b4549-206f-4e4f-93a1-b7ff676f0af7" providerId="ADAL" clId="{5F8971C4-3D52-5FAB-A951-9912A46CDBB0}" dt="2026-02-22T21:43:20.901" v="241" actId="1038"/>
        <pc:sldMkLst>
          <pc:docMk/>
          <pc:sldMk cId="2002702379" sldId="344"/>
        </pc:sldMkLst>
        <pc:spChg chg="add mod">
          <ac:chgData name="Ingo Frommholz" userId="ee3b4549-206f-4e4f-93a1-b7ff676f0af7" providerId="ADAL" clId="{5F8971C4-3D52-5FAB-A951-9912A46CDBB0}" dt="2026-02-22T21:42:01.339" v="240" actId="20577"/>
          <ac:spMkLst>
            <pc:docMk/>
            <pc:sldMk cId="2002702379" sldId="344"/>
            <ac:spMk id="10" creationId="{CF9B1220-4BA4-DC46-0714-6AECFBF7D0B0}"/>
          </ac:spMkLst>
        </pc:spChg>
        <pc:spChg chg="mod">
          <ac:chgData name="Ingo Frommholz" userId="ee3b4549-206f-4e4f-93a1-b7ff676f0af7" providerId="ADAL" clId="{5F8971C4-3D52-5FAB-A951-9912A46CDBB0}" dt="2026-02-22T21:43:20.901" v="241" actId="1038"/>
          <ac:spMkLst>
            <pc:docMk/>
            <pc:sldMk cId="2002702379" sldId="344"/>
            <ac:spMk id="87" creationId="{00000000-0000-0000-0000-000000000000}"/>
          </ac:spMkLst>
        </pc:spChg>
        <pc:graphicFrameChg chg="mod modGraphic">
          <ac:chgData name="Ingo Frommholz" userId="ee3b4549-206f-4e4f-93a1-b7ff676f0af7" providerId="ADAL" clId="{5F8971C4-3D52-5FAB-A951-9912A46CDBB0}" dt="2026-02-22T21:41:25.158" v="239" actId="1037"/>
          <ac:graphicFrameMkLst>
            <pc:docMk/>
            <pc:sldMk cId="2002702379" sldId="344"/>
            <ac:graphicFrameMk id="2" creationId="{671DD1D9-D39C-4E47-97DB-584EF9AC4C39}"/>
          </ac:graphicFrameMkLst>
        </pc:graphicFrameChg>
        <pc:picChg chg="add del mod">
          <ac:chgData name="Ingo Frommholz" userId="ee3b4549-206f-4e4f-93a1-b7ff676f0af7" providerId="ADAL" clId="{5F8971C4-3D52-5FAB-A951-9912A46CDBB0}" dt="2026-02-22T21:28:47.503" v="16" actId="478"/>
          <ac:picMkLst>
            <pc:docMk/>
            <pc:sldMk cId="2002702379" sldId="344"/>
            <ac:picMk id="4" creationId="{D9A784DF-83F6-364C-0697-B6E5EFAF5DFF}"/>
          </ac:picMkLst>
        </pc:picChg>
        <pc:picChg chg="del">
          <ac:chgData name="Ingo Frommholz" userId="ee3b4549-206f-4e4f-93a1-b7ff676f0af7" providerId="ADAL" clId="{5F8971C4-3D52-5FAB-A951-9912A46CDBB0}" dt="2026-02-22T21:24:53.034" v="5" actId="478"/>
          <ac:picMkLst>
            <pc:docMk/>
            <pc:sldMk cId="2002702379" sldId="344"/>
            <ac:picMk id="5" creationId="{4CA70FDA-9009-B328-7FD1-756FB5EF3E1C}"/>
          </ac:picMkLst>
        </pc:picChg>
        <pc:picChg chg="add del mod">
          <ac:chgData name="Ingo Frommholz" userId="ee3b4549-206f-4e4f-93a1-b7ff676f0af7" providerId="ADAL" clId="{5F8971C4-3D52-5FAB-A951-9912A46CDBB0}" dt="2026-02-22T21:36:10.813" v="91" actId="478"/>
          <ac:picMkLst>
            <pc:docMk/>
            <pc:sldMk cId="2002702379" sldId="344"/>
            <ac:picMk id="7" creationId="{320F1FE4-1CB6-3EAE-FB2C-861889BBD37A}"/>
          </ac:picMkLst>
        </pc:picChg>
        <pc:picChg chg="add mod">
          <ac:chgData name="Ingo Frommholz" userId="ee3b4549-206f-4e4f-93a1-b7ff676f0af7" providerId="ADAL" clId="{5F8971C4-3D52-5FAB-A951-9912A46CDBB0}" dt="2026-02-22T21:41:15.677" v="220" actId="1037"/>
          <ac:picMkLst>
            <pc:docMk/>
            <pc:sldMk cId="2002702379" sldId="344"/>
            <ac:picMk id="9" creationId="{9D3E7E17-3333-DD81-C011-CE41E5C30DDE}"/>
          </ac:picMkLst>
        </pc:picChg>
      </pc:sldChg>
      <pc:sldChg chg="modSp mod">
        <pc:chgData name="Ingo Frommholz" userId="ee3b4549-206f-4e4f-93a1-b7ff676f0af7" providerId="ADAL" clId="{5F8971C4-3D52-5FAB-A951-9912A46CDBB0}" dt="2026-02-22T22:14:18.372" v="714" actId="1076"/>
        <pc:sldMkLst>
          <pc:docMk/>
          <pc:sldMk cId="3750544701" sldId="397"/>
        </pc:sldMkLst>
        <pc:spChg chg="mod">
          <ac:chgData name="Ingo Frommholz" userId="ee3b4549-206f-4e4f-93a1-b7ff676f0af7" providerId="ADAL" clId="{5F8971C4-3D52-5FAB-A951-9912A46CDBB0}" dt="2026-02-22T22:14:18.372" v="714" actId="1076"/>
          <ac:spMkLst>
            <pc:docMk/>
            <pc:sldMk cId="3750544701" sldId="397"/>
            <ac:spMk id="2" creationId="{AB1EA7F6-CEB4-E947-A101-B48740C76EEB}"/>
          </ac:spMkLst>
        </pc:spChg>
      </pc:sldChg>
      <pc:sldChg chg="modSp mod">
        <pc:chgData name="Ingo Frommholz" userId="ee3b4549-206f-4e4f-93a1-b7ff676f0af7" providerId="ADAL" clId="{5F8971C4-3D52-5FAB-A951-9912A46CDBB0}" dt="2026-02-22T22:14:32.588" v="715" actId="1076"/>
        <pc:sldMkLst>
          <pc:docMk/>
          <pc:sldMk cId="3277310001" sldId="398"/>
        </pc:sldMkLst>
        <pc:spChg chg="mod">
          <ac:chgData name="Ingo Frommholz" userId="ee3b4549-206f-4e4f-93a1-b7ff676f0af7" providerId="ADAL" clId="{5F8971C4-3D52-5FAB-A951-9912A46CDBB0}" dt="2026-02-22T22:14:32.588" v="715" actId="1076"/>
          <ac:spMkLst>
            <pc:docMk/>
            <pc:sldMk cId="3277310001" sldId="398"/>
            <ac:spMk id="2" creationId="{AB1EA7F6-CEB4-E947-A101-B48740C76EEB}"/>
          </ac:spMkLst>
        </pc:spChg>
      </pc:sldChg>
      <pc:sldChg chg="modSp mod">
        <pc:chgData name="Ingo Frommholz" userId="ee3b4549-206f-4e4f-93a1-b7ff676f0af7" providerId="ADAL" clId="{5F8971C4-3D52-5FAB-A951-9912A46CDBB0}" dt="2026-02-22T22:14:53.488" v="722" actId="1076"/>
        <pc:sldMkLst>
          <pc:docMk/>
          <pc:sldMk cId="180436058" sldId="399"/>
        </pc:sldMkLst>
        <pc:spChg chg="mod">
          <ac:chgData name="Ingo Frommholz" userId="ee3b4549-206f-4e4f-93a1-b7ff676f0af7" providerId="ADAL" clId="{5F8971C4-3D52-5FAB-A951-9912A46CDBB0}" dt="2026-02-22T22:14:53.488" v="722" actId="1076"/>
          <ac:spMkLst>
            <pc:docMk/>
            <pc:sldMk cId="180436058" sldId="399"/>
            <ac:spMk id="2" creationId="{AB1EA7F6-CEB4-E947-A101-B48740C76EEB}"/>
          </ac:spMkLst>
        </pc:spChg>
      </pc:sldChg>
      <pc:sldChg chg="modSp mod">
        <pc:chgData name="Ingo Frommholz" userId="ee3b4549-206f-4e4f-93a1-b7ff676f0af7" providerId="ADAL" clId="{5F8971C4-3D52-5FAB-A951-9912A46CDBB0}" dt="2026-02-22T21:48:12.960" v="244" actId="1076"/>
        <pc:sldMkLst>
          <pc:docMk/>
          <pc:sldMk cId="4008746388" sldId="401"/>
        </pc:sldMkLst>
        <pc:spChg chg="mod">
          <ac:chgData name="Ingo Frommholz" userId="ee3b4549-206f-4e4f-93a1-b7ff676f0af7" providerId="ADAL" clId="{5F8971C4-3D52-5FAB-A951-9912A46CDBB0}" dt="2026-02-22T21:48:12.960" v="244" actId="1076"/>
          <ac:spMkLst>
            <pc:docMk/>
            <pc:sldMk cId="4008746388" sldId="401"/>
            <ac:spMk id="2" creationId="{AB1EA7F6-CEB4-E947-A101-B48740C76EEB}"/>
          </ac:spMkLst>
        </pc:spChg>
      </pc:sldChg>
      <pc:sldChg chg="delSp mod">
        <pc:chgData name="Ingo Frommholz" userId="ee3b4549-206f-4e4f-93a1-b7ff676f0af7" providerId="ADAL" clId="{5F8971C4-3D52-5FAB-A951-9912A46CDBB0}" dt="2026-02-22T22:16:02.860" v="724" actId="478"/>
        <pc:sldMkLst>
          <pc:docMk/>
          <pc:sldMk cId="362962239" sldId="524"/>
        </pc:sldMkLst>
        <pc:inkChg chg="del">
          <ac:chgData name="Ingo Frommholz" userId="ee3b4549-206f-4e4f-93a1-b7ff676f0af7" providerId="ADAL" clId="{5F8971C4-3D52-5FAB-A951-9912A46CDBB0}" dt="2026-02-22T22:16:02.860" v="724" actId="478"/>
          <ac:inkMkLst>
            <pc:docMk/>
            <pc:sldMk cId="362962239" sldId="524"/>
            <ac:inkMk id="2" creationId="{A21AEC16-3660-AF3B-02FB-C0693380A0B9}"/>
          </ac:inkMkLst>
        </pc:inkChg>
      </pc:sldChg>
      <pc:sldChg chg="delSp mod">
        <pc:chgData name="Ingo Frommholz" userId="ee3b4549-206f-4e4f-93a1-b7ff676f0af7" providerId="ADAL" clId="{5F8971C4-3D52-5FAB-A951-9912A46CDBB0}" dt="2026-02-22T22:15:38.231" v="723" actId="478"/>
        <pc:sldMkLst>
          <pc:docMk/>
          <pc:sldMk cId="1611633413" sldId="536"/>
        </pc:sldMkLst>
        <pc:inkChg chg="del">
          <ac:chgData name="Ingo Frommholz" userId="ee3b4549-206f-4e4f-93a1-b7ff676f0af7" providerId="ADAL" clId="{5F8971C4-3D52-5FAB-A951-9912A46CDBB0}" dt="2026-02-22T22:15:38.231" v="723" actId="478"/>
          <ac:inkMkLst>
            <pc:docMk/>
            <pc:sldMk cId="1611633413" sldId="536"/>
            <ac:inkMk id="2" creationId="{35B0D7B6-7633-8689-5179-EBC91AE51BEE}"/>
          </ac:inkMkLst>
        </pc:inkChg>
      </pc:sldChg>
      <pc:sldChg chg="delSp modSp mod">
        <pc:chgData name="Ingo Frommholz" userId="ee3b4549-206f-4e4f-93a1-b7ff676f0af7" providerId="ADAL" clId="{5F8971C4-3D52-5FAB-A951-9912A46CDBB0}" dt="2026-02-22T21:46:46.015" v="243" actId="478"/>
        <pc:sldMkLst>
          <pc:docMk/>
          <pc:sldMk cId="1708736361" sldId="730"/>
        </pc:sldMkLst>
        <pc:inkChg chg="del mod">
          <ac:chgData name="Ingo Frommholz" userId="ee3b4549-206f-4e4f-93a1-b7ff676f0af7" providerId="ADAL" clId="{5F8971C4-3D52-5FAB-A951-9912A46CDBB0}" dt="2026-02-22T21:46:46.015" v="243" actId="478"/>
          <ac:inkMkLst>
            <pc:docMk/>
            <pc:sldMk cId="1708736361" sldId="730"/>
            <ac:inkMk id="3" creationId="{F7CB3F56-EF7A-9F6A-3CB7-92DD1C0F8381}"/>
          </ac:inkMkLst>
        </pc:inkChg>
      </pc:sldChg>
      <pc:sldChg chg="modSp mod">
        <pc:chgData name="Ingo Frommholz" userId="ee3b4549-206f-4e4f-93a1-b7ff676f0af7" providerId="ADAL" clId="{5F8971C4-3D52-5FAB-A951-9912A46CDBB0}" dt="2026-02-22T22:53:53.337" v="745" actId="1076"/>
        <pc:sldMkLst>
          <pc:docMk/>
          <pc:sldMk cId="3967780137" sldId="781"/>
        </pc:sldMkLst>
        <pc:spChg chg="mod">
          <ac:chgData name="Ingo Frommholz" userId="ee3b4549-206f-4e4f-93a1-b7ff676f0af7" providerId="ADAL" clId="{5F8971C4-3D52-5FAB-A951-9912A46CDBB0}" dt="2026-02-22T22:53:53.337" v="745" actId="1076"/>
          <ac:spMkLst>
            <pc:docMk/>
            <pc:sldMk cId="3967780137" sldId="781"/>
            <ac:spMk id="53" creationId="{FB0B173D-D02C-44C7-BA4F-9E53AA9B5F90}"/>
          </ac:spMkLst>
        </pc:spChg>
      </pc:sldChg>
      <pc:sldChg chg="modSp mod">
        <pc:chgData name="Ingo Frommholz" userId="ee3b4549-206f-4e4f-93a1-b7ff676f0af7" providerId="ADAL" clId="{5F8971C4-3D52-5FAB-A951-9912A46CDBB0}" dt="2026-02-22T23:23:14.389" v="753" actId="20577"/>
        <pc:sldMkLst>
          <pc:docMk/>
          <pc:sldMk cId="4210774333" sldId="782"/>
        </pc:sldMkLst>
        <pc:spChg chg="mod">
          <ac:chgData name="Ingo Frommholz" userId="ee3b4549-206f-4e4f-93a1-b7ff676f0af7" providerId="ADAL" clId="{5F8971C4-3D52-5FAB-A951-9912A46CDBB0}" dt="2026-02-22T23:23:14.389" v="753" actId="20577"/>
          <ac:spMkLst>
            <pc:docMk/>
            <pc:sldMk cId="4210774333" sldId="782"/>
            <ac:spMk id="53" creationId="{69CE01EA-17F8-4425-9699-9D2739C9A86B}"/>
          </ac:spMkLst>
        </pc:spChg>
      </pc:sldChg>
      <pc:sldChg chg="new del">
        <pc:chgData name="Ingo Frommholz" userId="ee3b4549-206f-4e4f-93a1-b7ff676f0af7" providerId="ADAL" clId="{5F8971C4-3D52-5FAB-A951-9912A46CDBB0}" dt="2026-02-22T22:00:20.763" v="586" actId="2696"/>
        <pc:sldMkLst>
          <pc:docMk/>
          <pc:sldMk cId="292864385" sldId="786"/>
        </pc:sldMkLst>
      </pc:sldChg>
      <pc:sldChg chg="modSp new del mod">
        <pc:chgData name="Ingo Frommholz" userId="ee3b4549-206f-4e4f-93a1-b7ff676f0af7" providerId="ADAL" clId="{5F8971C4-3D52-5FAB-A951-9912A46CDBB0}" dt="2026-02-22T21:50:14.290" v="256" actId="2696"/>
        <pc:sldMkLst>
          <pc:docMk/>
          <pc:sldMk cId="541702483" sldId="787"/>
        </pc:sldMkLst>
        <pc:spChg chg="mod">
          <ac:chgData name="Ingo Frommholz" userId="ee3b4549-206f-4e4f-93a1-b7ff676f0af7" providerId="ADAL" clId="{5F8971C4-3D52-5FAB-A951-9912A46CDBB0}" dt="2026-02-22T21:49:53.097" v="254" actId="20577"/>
          <ac:spMkLst>
            <pc:docMk/>
            <pc:sldMk cId="541702483" sldId="787"/>
            <ac:spMk id="2" creationId="{9B06CA7C-48EB-BDBF-1DEB-00259B7B4FE5}"/>
          </ac:spMkLst>
        </pc:spChg>
      </pc:sldChg>
      <pc:sldChg chg="new del">
        <pc:chgData name="Ingo Frommholz" userId="ee3b4549-206f-4e4f-93a1-b7ff676f0af7" providerId="ADAL" clId="{5F8971C4-3D52-5FAB-A951-9912A46CDBB0}" dt="2026-02-22T22:00:23.193" v="588" actId="2696"/>
        <pc:sldMkLst>
          <pc:docMk/>
          <pc:sldMk cId="2697495224" sldId="788"/>
        </pc:sldMkLst>
      </pc:sldChg>
      <pc:sldChg chg="modSp add mod">
        <pc:chgData name="Ingo Frommholz" userId="ee3b4549-206f-4e4f-93a1-b7ff676f0af7" providerId="ADAL" clId="{5F8971C4-3D52-5FAB-A951-9912A46CDBB0}" dt="2026-02-22T21:59:47.451" v="584" actId="20577"/>
        <pc:sldMkLst>
          <pc:docMk/>
          <pc:sldMk cId="2878259119" sldId="789"/>
        </pc:sldMkLst>
        <pc:spChg chg="mod">
          <ac:chgData name="Ingo Frommholz" userId="ee3b4549-206f-4e4f-93a1-b7ff676f0af7" providerId="ADAL" clId="{5F8971C4-3D52-5FAB-A951-9912A46CDBB0}" dt="2026-02-22T21:59:47.451" v="584" actId="20577"/>
          <ac:spMkLst>
            <pc:docMk/>
            <pc:sldMk cId="2878259119" sldId="789"/>
            <ac:spMk id="4" creationId="{982B89C8-1695-C9F3-4A38-708F26049018}"/>
          </ac:spMkLst>
        </pc:spChg>
        <pc:spChg chg="mod">
          <ac:chgData name="Ingo Frommholz" userId="ee3b4549-206f-4e4f-93a1-b7ff676f0af7" providerId="ADAL" clId="{5F8971C4-3D52-5FAB-A951-9912A46CDBB0}" dt="2026-02-22T21:56:09.113" v="497" actId="20577"/>
          <ac:spMkLst>
            <pc:docMk/>
            <pc:sldMk cId="2878259119" sldId="789"/>
            <ac:spMk id="86" creationId="{55777AD3-5429-FBA1-890B-46546F4B23E7}"/>
          </ac:spMkLst>
        </pc:spChg>
      </pc:sldChg>
      <pc:sldChg chg="modSp add mod ord modAnim">
        <pc:chgData name="Ingo Frommholz" userId="ee3b4549-206f-4e4f-93a1-b7ff676f0af7" providerId="ADAL" clId="{5F8971C4-3D52-5FAB-A951-9912A46CDBB0}" dt="2026-02-22T22:08:26.272" v="712" actId="20578"/>
        <pc:sldMkLst>
          <pc:docMk/>
          <pc:sldMk cId="977017798" sldId="790"/>
        </pc:sldMkLst>
        <pc:spChg chg="mod">
          <ac:chgData name="Ingo Frommholz" userId="ee3b4549-206f-4e4f-93a1-b7ff676f0af7" providerId="ADAL" clId="{5F8971C4-3D52-5FAB-A951-9912A46CDBB0}" dt="2026-02-22T22:01:52.014" v="594" actId="1076"/>
          <ac:spMkLst>
            <pc:docMk/>
            <pc:sldMk cId="977017798" sldId="790"/>
            <ac:spMk id="2" creationId="{8358B5E5-FD36-0BAF-9422-A1C12EADF9BC}"/>
          </ac:spMkLst>
        </pc:spChg>
        <pc:spChg chg="mod">
          <ac:chgData name="Ingo Frommholz" userId="ee3b4549-206f-4e4f-93a1-b7ff676f0af7" providerId="ADAL" clId="{5F8971C4-3D52-5FAB-A951-9912A46CDBB0}" dt="2026-02-22T22:07:28.734" v="710" actId="20577"/>
          <ac:spMkLst>
            <pc:docMk/>
            <pc:sldMk cId="977017798" sldId="790"/>
            <ac:spMk id="3" creationId="{A7A15BE7-F639-2974-8958-A903B48E2AE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4A2C434-A054-4EBF-8388-E049AC0EAE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BE634D-62FB-45E6-853B-82932D9990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0D981-3C41-4E48-8B75-4D8577123F2D}" type="datetimeFigureOut">
              <a:rPr lang="de-AT" sz="1400" smtClean="0">
                <a:latin typeface="Calibri" panose="020F0502020204030204" pitchFamily="34" charset="0"/>
                <a:cs typeface="Calibri" panose="020F0502020204030204" pitchFamily="34" charset="0"/>
              </a:rPr>
              <a:t>22.02.26</a:t>
            </a:fld>
            <a:endParaRPr lang="de-A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9ACCF7-6517-46DE-B295-84FC964BBC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E50896-C0DC-4B6A-AB93-D800C089ED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CC917-7134-4DD0-998C-C7645B2DB20B}" type="slidenum">
              <a:rPr lang="de-AT" sz="1400" smtClean="0"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de-A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680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Blackadder ITC" panose="04020505051007020D02" pitchFamily="82" charset="0"/>
        <a:ea typeface="Blackadder ITC" panose="04020505051007020D02" pitchFamily="82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9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752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0A6D603F-BAFC-3B9C-1D20-7DEAD063A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>
            <a:extLst>
              <a:ext uri="{FF2B5EF4-FFF2-40B4-BE49-F238E27FC236}">
                <a16:creationId xmlns:a16="http://schemas.microsoft.com/office/drawing/2014/main" id="{D115033C-C91A-BF01-23CB-E56EC87AD4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>
            <a:extLst>
              <a:ext uri="{FF2B5EF4-FFF2-40B4-BE49-F238E27FC236}">
                <a16:creationId xmlns:a16="http://schemas.microsoft.com/office/drawing/2014/main" id="{8557C9FC-D101-3FD7-63FA-DB51D9BF67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>
            <a:extLst>
              <a:ext uri="{FF2B5EF4-FFF2-40B4-BE49-F238E27FC236}">
                <a16:creationId xmlns:a16="http://schemas.microsoft.com/office/drawing/2014/main" id="{91AFD006-A704-676B-774A-8C2251EE24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7211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1618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94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1815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557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196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386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249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562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7018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885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1388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030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065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536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0673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12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2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331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652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5134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0659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1955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523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6071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0811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4435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0389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586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3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0596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72E531F-6AC3-47D1-7BD1-32978E791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each list is sorted, each comparison yields the currently smallest number.</a:t>
            </a:r>
          </a:p>
        </p:txBody>
      </p:sp>
    </p:spTree>
    <p:extLst>
      <p:ext uri="{BB962C8B-B14F-4D97-AF65-F5344CB8AC3E}">
        <p14:creationId xmlns:p14="http://schemas.microsoft.com/office/powerpoint/2010/main" val="4670197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2610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0776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2723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3014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7318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7139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AC1ED1C-40BB-7D1E-0692-5CE0A4612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Max-heap</a:t>
            </a:r>
          </a:p>
        </p:txBody>
      </p:sp>
    </p:spTree>
    <p:extLst>
      <p:ext uri="{BB962C8B-B14F-4D97-AF65-F5344CB8AC3E}">
        <p14:creationId xmlns:p14="http://schemas.microsoft.com/office/powerpoint/2010/main" val="11418327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9966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159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4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5431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4434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688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5727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1490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7020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5270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0610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4709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627C588-C574-972D-BCF0-39965B6C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650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904038A-370A-82F0-0557-A54FCDEC3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57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5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5765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60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61787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0649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4538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3407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1998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8973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10FB939-FC0D-5A5D-D30F-3C7B7EF33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0993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6174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2972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8D8B54E-F932-DF26-8E0E-BDC6E91B4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Height: number of edges from root to node</a:t>
            </a:r>
          </a:p>
        </p:txBody>
      </p:sp>
    </p:spTree>
    <p:extLst>
      <p:ext uri="{BB962C8B-B14F-4D97-AF65-F5344CB8AC3E}">
        <p14:creationId xmlns:p14="http://schemas.microsoft.com/office/powerpoint/2010/main" val="1481865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6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5929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70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5686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79222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1487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16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4005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09951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1815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6388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6643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514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7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60251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4153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3949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5040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6276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6529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85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127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682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8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695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914700" y="2483159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34758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baseline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397200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  <p:extLst>
      <p:ext uri="{BB962C8B-B14F-4D97-AF65-F5344CB8AC3E}">
        <p14:creationId xmlns:p14="http://schemas.microsoft.com/office/powerpoint/2010/main" val="289509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 preserve="1">
  <p:cSld name="1_Title,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619431" y="2142979"/>
            <a:ext cx="7934633" cy="3525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33200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  <p:extLst>
      <p:ext uri="{BB962C8B-B14F-4D97-AF65-F5344CB8AC3E}">
        <p14:creationId xmlns:p14="http://schemas.microsoft.com/office/powerpoint/2010/main" val="15959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2245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as.modul.ac.at/MU/MUDoc.pl?file=doc21.pdf&amp;did=21&amp;_gl=1*okqnjg*_gcl_au*MTEyMjExOTU2LjE3NjgzMTU5NTk.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modul.ac.at/course/view.php?id=804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openxmlformats.org/officeDocument/2006/relationships/slide" Target="slide3.xml"/><Relationship Id="rId7" Type="http://schemas.openxmlformats.org/officeDocument/2006/relationships/slide" Target="slide4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19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fromm/dsa/blob/main/notebooks/heapsort.ipynb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" y="19050"/>
            <a:ext cx="9144000" cy="6858046"/>
          </a:xfrm>
          <a:prstGeom prst="rect">
            <a:avLst/>
          </a:prstGeom>
          <a:solidFill>
            <a:srgbClr val="D3242A"/>
          </a:solidFill>
          <a:ln>
            <a:noFill/>
          </a:ln>
        </p:spPr>
      </p:pic>
      <p:sp>
        <p:nvSpPr>
          <p:cNvPr id="79" name="Google Shape;79;p1"/>
          <p:cNvSpPr txBox="1">
            <a:spLocks noGrp="1"/>
          </p:cNvSpPr>
          <p:nvPr>
            <p:ph type="title"/>
          </p:nvPr>
        </p:nvSpPr>
        <p:spPr>
          <a:xfrm>
            <a:off x="353192" y="4030874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4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Algorithms and Data Structures</a:t>
            </a:r>
            <a:endParaRPr lang="en-US" sz="4400" b="1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US" sz="4400" b="1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 txBox="1">
            <a:spLocks noGrp="1"/>
          </p:cNvSpPr>
          <p:nvPr>
            <p:ph type="body" idx="1"/>
          </p:nvPr>
        </p:nvSpPr>
        <p:spPr>
          <a:xfrm>
            <a:off x="2441659" y="5302785"/>
            <a:ext cx="4260681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800"/>
            </a:pP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1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Introduction</a:t>
            </a:r>
            <a:endParaRPr lang="en-US" sz="3200" b="0" i="0" u="none" strike="noStrike" cap="none" noProof="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5EBE914-4CDA-45B5-B72B-D9613B9F4C3F}"/>
              </a:ext>
            </a:extLst>
          </p:cNvPr>
          <p:cNvSpPr/>
          <p:nvPr/>
        </p:nvSpPr>
        <p:spPr>
          <a:xfrm>
            <a:off x="8147261" y="6409467"/>
            <a:ext cx="702051" cy="316357"/>
          </a:xfrm>
          <a:prstGeom prst="rect">
            <a:avLst/>
          </a:prstGeom>
          <a:solidFill>
            <a:srgbClr val="D32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Blackadder ITC" panose="04020505051007020D02" pitchFamily="82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</a:rPr>
              <a:t>Academic Misconduct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218648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There will be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zero tolerance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to any form of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academic misconduct</a:t>
            </a:r>
            <a:endParaRPr lang="en-US" sz="1800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Fraud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Cheating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Plagiarism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Fabrication of material or data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Plagiarism includes: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Plagiarism of text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Plagiar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ism of source code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You can discuss the homework with other students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But each student has to submit their own work and only their work!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More information in </a:t>
            </a:r>
            <a:r>
              <a:rPr lang="en-US" dirty="0">
                <a:hlinkClick r:id="rId3"/>
              </a:rPr>
              <a:t>regulations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0A6FA301-461A-4676-A2BB-F4971D1A7086}"/>
              </a:ext>
            </a:extLst>
          </p:cNvPr>
          <p:cNvSpPr txBox="1">
            <a:spLocks/>
          </p:cNvSpPr>
          <p:nvPr/>
        </p:nvSpPr>
        <p:spPr>
          <a:xfrm>
            <a:off x="457200" y="5201714"/>
            <a:ext cx="7955280" cy="54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0" algn="ctr"/>
            <a:r>
              <a:rPr lang="en-US" sz="3200" b="1" dirty="0">
                <a:solidFill>
                  <a:srgbClr val="FF0000"/>
                </a:solidFill>
              </a:rPr>
              <a:t>Zero tolerance: Zero points </a:t>
            </a:r>
            <a:r>
              <a:rPr lang="en-US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→ </a:t>
            </a:r>
            <a:r>
              <a:rPr lang="en-US" sz="3200" b="1" dirty="0">
                <a:solidFill>
                  <a:srgbClr val="FF0000"/>
                </a:solidFill>
                <a:ea typeface="Cambria Math" panose="02040503050406030204" pitchFamily="18" charset="0"/>
              </a:rPr>
              <a:t>Negative grade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4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B5E5-FD36-0BAF-9422-A1C12EAD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92" y="261167"/>
            <a:ext cx="8229300" cy="1144800"/>
          </a:xfrm>
        </p:spPr>
        <p:txBody>
          <a:bodyPr/>
          <a:lstStyle/>
          <a:p>
            <a:pPr algn="r"/>
            <a:r>
              <a:rPr lang="en-AT" dirty="0"/>
              <a:t>Use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15BE7-F639-2974-8958-A903B48E2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76" y="1311196"/>
            <a:ext cx="8357616" cy="484271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</a:pPr>
            <a:r>
              <a:rPr lang="en-GB" dirty="0"/>
              <a:t>The properly declared and cited use of generative AI is permitted for certain activities in this course, as stipulated by the instructor on a case-by-case basis.</a:t>
            </a:r>
          </a:p>
          <a:p>
            <a:pPr marL="0" indent="0">
              <a:lnSpc>
                <a:spcPct val="120000"/>
              </a:lnSpc>
            </a:pPr>
            <a:endParaRPr lang="en-GB" dirty="0"/>
          </a:p>
          <a:p>
            <a:pPr marL="0" indent="0">
              <a:lnSpc>
                <a:spcPct val="120000"/>
              </a:lnSpc>
            </a:pPr>
            <a:endParaRPr lang="en-GB" dirty="0"/>
          </a:p>
          <a:p>
            <a:pPr marL="0" indent="0">
              <a:lnSpc>
                <a:spcPct val="120000"/>
              </a:lnSpc>
            </a:pPr>
            <a:r>
              <a:rPr lang="en-GB" b="1" dirty="0"/>
              <a:t>My expectation – which should also be your expectation:</a:t>
            </a:r>
            <a:br>
              <a:rPr lang="en-GB" b="1" dirty="0"/>
            </a:br>
            <a:br>
              <a:rPr lang="en-GB" dirty="0"/>
            </a:br>
            <a:r>
              <a:rPr lang="en-GB" dirty="0"/>
              <a:t>Using AI for assignments/homework may be tempting, but</a:t>
            </a:r>
          </a:p>
          <a:p>
            <a:pPr marL="5143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You are here to learn – and not just to pass exams</a:t>
            </a:r>
          </a:p>
          <a:p>
            <a:pPr marL="5143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AI may support your understanding – but don’t outsource your thinking!</a:t>
            </a:r>
          </a:p>
          <a:p>
            <a:pPr marL="5143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We need experts who truly understand data structures &amp; algorithms – you!</a:t>
            </a:r>
          </a:p>
          <a:p>
            <a:pPr marL="5143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As future data scientists, your decisions will matter</a:t>
            </a:r>
          </a:p>
          <a:p>
            <a:pPr marL="5143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If you cheat, you are ultimately cheating yourself</a:t>
            </a:r>
            <a:br>
              <a:rPr lang="en-GB" dirty="0"/>
            </a:br>
            <a:endParaRPr lang="en-GB" dirty="0"/>
          </a:p>
          <a:p>
            <a:pPr marL="0" indent="0">
              <a:lnSpc>
                <a:spcPct val="120000"/>
              </a:lnSpc>
            </a:pPr>
            <a:r>
              <a:rPr lang="en-GB" b="1" i="1" dirty="0"/>
              <a:t>Your integrity is part of your professional identity</a:t>
            </a:r>
            <a:r>
              <a:rPr lang="en-GB" i="1" dirty="0"/>
              <a:t>!</a:t>
            </a:r>
            <a:endParaRPr lang="en-GB" dirty="0"/>
          </a:p>
          <a:p>
            <a:pPr marL="0" indent="0">
              <a:lnSpc>
                <a:spcPct val="12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701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2887BB25-4BB1-3C2F-2EB1-253543C74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>
            <a:extLst>
              <a:ext uri="{FF2B5EF4-FFF2-40B4-BE49-F238E27FC236}">
                <a16:creationId xmlns:a16="http://schemas.microsoft.com/office/drawing/2014/main" id="{55777AD3-5429-FBA1-890B-46546F4B23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Schedule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2B89C8-1695-C9F3-4A38-708F26049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8384650" cy="4612321"/>
          </a:xfrm>
        </p:spPr>
        <p:txBody>
          <a:bodyPr/>
          <a:lstStyle/>
          <a:p>
            <a:pPr marL="685800" lvl="1" indent="0"/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Unit 1: Introduction and Heapsort</a:t>
            </a:r>
          </a:p>
          <a:p>
            <a:pPr marL="685800" lvl="1" indent="0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Unit 2: Analysis and Quicksort</a:t>
            </a:r>
          </a:p>
          <a:p>
            <a:pPr marL="685800" lvl="1" indent="0"/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Unit 3: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Elementary Data Structures I – Arrays, Stacks &amp; Queues</a:t>
            </a:r>
          </a:p>
          <a:p>
            <a:pPr marL="685800" lvl="1" indent="0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Unit 4: Elementary Data Structures II – Linked Lists</a:t>
            </a:r>
          </a:p>
          <a:p>
            <a:pPr marL="685800" lvl="1" indent="0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Unit 5: Hash Tables</a:t>
            </a:r>
          </a:p>
          <a:p>
            <a:pPr marL="685800" lvl="1" indent="0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Unit 6: Trees</a:t>
            </a:r>
          </a:p>
          <a:p>
            <a:pPr marL="685800" lvl="1" indent="0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Unit 7: Greedy Algorithms</a:t>
            </a:r>
          </a:p>
          <a:p>
            <a:pPr marL="685800" lvl="1" indent="0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Unit 8: Graph Algorithms</a:t>
            </a:r>
          </a:p>
          <a:p>
            <a:pPr marL="685800" lvl="1" indent="0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lvl="1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 deadlines for the homework will be announced in Moodle.</a:t>
            </a: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59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logistics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8384650" cy="4612321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Moodle: </a:t>
            </a:r>
            <a:r>
              <a:rPr lang="en-US" dirty="0">
                <a:hlinkClick r:id="rId3"/>
              </a:rPr>
              <a:t>https://moodle.modul.ac.at/course/view.php?id=8048</a:t>
            </a:r>
            <a:endParaRPr lang="en-US" dirty="0"/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Make sure you </a:t>
            </a:r>
            <a:r>
              <a:rPr lang="en-US" b="1" dirty="0"/>
              <a:t>monitor the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Announcements!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Python notebooks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Literature: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Design, Jon Kleinberg and Eva 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Tardos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Introduction to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Algorithms, Thomas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Cormen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Charles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Leiserson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Ronald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Rivest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Data Structures and Algorithms in Python, Roberto 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Tamassia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, Michael Goldwasser, Michael Goodrich</a:t>
            </a:r>
          </a:p>
          <a:p>
            <a:pPr marL="685800" lvl="1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674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Question policy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7955280" cy="285508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Interrupt me immediately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 and ask any question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Ask after the lecture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Make an appointment for office hours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Write an email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Write an MS Teams message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89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Exhaustive enumeration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79785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00" y="142295"/>
            <a:ext cx="8229300" cy="1144800"/>
          </a:xfrm>
        </p:spPr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Square root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1"/>
            <a:ext cx="7692887" cy="533442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„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“ (recipe)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square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root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2201435"/>
            <a:ext cx="822960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1: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 simple (naive) recipe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computing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square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root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 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Start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guess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being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equal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⋅ g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close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stop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say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answer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Otherwise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create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adding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equal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0.1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i.e.,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+ 0.1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(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again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repeat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process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 ⋅ g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close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enough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054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96" y="133151"/>
            <a:ext cx="8229300" cy="1144800"/>
          </a:xfrm>
        </p:spPr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692887" cy="1243735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Description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simple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steps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Flow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specifies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executed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Such a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de-AT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87;p2">
            <a:extLst>
              <a:ext uri="{FF2B5EF4-FFF2-40B4-BE49-F238E27FC236}">
                <a16:creationId xmlns:a16="http://schemas.microsoft.com/office/drawing/2014/main" id="{A2631455-C22E-4DC9-9A61-C9088D9EB4E8}"/>
              </a:ext>
            </a:extLst>
          </p:cNvPr>
          <p:cNvSpPr txBox="1">
            <a:spLocks noGrp="1"/>
          </p:cNvSpPr>
          <p:nvPr/>
        </p:nvSpPr>
        <p:spPr>
          <a:xfrm>
            <a:off x="457200" y="2933251"/>
            <a:ext cx="8229600" cy="1075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is a finite list of instructions that describe a computation that when executed on a provided set of inputs will proceed through a set of well-defined states and eventually produce an output.</a:t>
            </a:r>
          </a:p>
          <a:p>
            <a:pPr marL="0" indent="0">
              <a:spcBef>
                <a:spcPts val="640"/>
              </a:spcBef>
            </a:pP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277310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83" y="234385"/>
            <a:ext cx="8229300" cy="1144800"/>
          </a:xfrm>
        </p:spPr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Square root algorithm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3: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Let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identify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basic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in a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simple recipe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computing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square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root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 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Start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being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equal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0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⋅ g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close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stop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say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that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answer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Otherwise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create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adding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p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equal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0.1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g,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i.e.,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+ 0.1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repeat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process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⋅ g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close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enough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x.</a:t>
            </a: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ABEE0D1E-BC1E-4A49-BC7E-5EA36842F665}"/>
              </a:ext>
            </a:extLst>
          </p:cNvPr>
          <p:cNvSpPr txBox="1">
            <a:spLocks/>
          </p:cNvSpPr>
          <p:nvPr/>
        </p:nvSpPr>
        <p:spPr>
          <a:xfrm>
            <a:off x="457050" y="5176838"/>
            <a:ext cx="8223330" cy="12478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Remark 1: 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algorithmic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technique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called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check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In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fact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special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variant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check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called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exhaustive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enumeration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(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brute</a:t>
            </a:r>
            <a:r>
              <a:rPr kumimoji="0" lang="de-AT" sz="1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force</a:t>
            </a:r>
            <a:r>
              <a:rPr kumimoji="0" lang="de-AT" sz="1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enumerate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all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possibilities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get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right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answer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exhaust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space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possibilities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38A363D1-1827-4756-A6EF-4862CAD03EF3}"/>
              </a:ext>
            </a:extLst>
          </p:cNvPr>
          <p:cNvSpPr/>
          <p:nvPr/>
        </p:nvSpPr>
        <p:spPr>
          <a:xfrm>
            <a:off x="1767687" y="3689509"/>
            <a:ext cx="1209216" cy="321616"/>
          </a:xfrm>
          <a:prstGeom prst="wedgeRectCallout">
            <a:avLst>
              <a:gd name="adj1" fmla="val -62526"/>
              <a:gd name="adj2" fmla="val -9640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9DFD321D-A7F0-4058-875C-D6C8F7BD263A}"/>
              </a:ext>
            </a:extLst>
          </p:cNvPr>
          <p:cNvSpPr/>
          <p:nvPr/>
        </p:nvSpPr>
        <p:spPr>
          <a:xfrm>
            <a:off x="794583" y="904706"/>
            <a:ext cx="2272863" cy="525897"/>
          </a:xfrm>
          <a:prstGeom prst="wedgeRectCallout">
            <a:avLst>
              <a:gd name="adj1" fmla="val -57853"/>
              <a:gd name="adj2" fmla="val 24477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Finite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instructions</a:t>
            </a:r>
            <a:r>
              <a:rPr lang="de-AT" dirty="0"/>
              <a:t> </a:t>
            </a:r>
            <a:r>
              <a:rPr lang="de-AT" dirty="0" err="1"/>
              <a:t>describing</a:t>
            </a:r>
            <a:r>
              <a:rPr lang="de-AT" dirty="0"/>
              <a:t> a </a:t>
            </a:r>
            <a:r>
              <a:rPr lang="de-AT" dirty="0" err="1"/>
              <a:t>computation</a:t>
            </a:r>
            <a:endParaRPr lang="de-AT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8F42758-EB0B-4553-B779-E083FFEEA481}"/>
              </a:ext>
            </a:extLst>
          </p:cNvPr>
          <p:cNvSpPr/>
          <p:nvPr/>
        </p:nvSpPr>
        <p:spPr>
          <a:xfrm>
            <a:off x="437982" y="2481492"/>
            <a:ext cx="356601" cy="1175617"/>
          </a:xfrm>
          <a:prstGeom prst="roundRect">
            <a:avLst/>
          </a:prstGeom>
          <a:solidFill>
            <a:srgbClr val="ED7D31">
              <a:alpha val="20000"/>
            </a:srgbClr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49943264-15CA-4C18-8112-4EC83698DB7F}"/>
              </a:ext>
            </a:extLst>
          </p:cNvPr>
          <p:cNvSpPr/>
          <p:nvPr/>
        </p:nvSpPr>
        <p:spPr>
          <a:xfrm>
            <a:off x="4573167" y="1102886"/>
            <a:ext cx="862786" cy="321616"/>
          </a:xfrm>
          <a:prstGeom prst="wedgeRectCallout">
            <a:avLst>
              <a:gd name="adj1" fmla="val -64082"/>
              <a:gd name="adj2" fmla="val 189871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Input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FA9A911-23E5-4D00-8983-E3EC584857E9}"/>
              </a:ext>
            </a:extLst>
          </p:cNvPr>
          <p:cNvSpPr/>
          <p:nvPr/>
        </p:nvSpPr>
        <p:spPr>
          <a:xfrm>
            <a:off x="1791711" y="2506716"/>
            <a:ext cx="2370385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6DAAABD0-C208-4844-9FB4-326C170BDDDB}"/>
              </a:ext>
            </a:extLst>
          </p:cNvPr>
          <p:cNvSpPr/>
          <p:nvPr/>
        </p:nvSpPr>
        <p:spPr>
          <a:xfrm>
            <a:off x="1048631" y="2794979"/>
            <a:ext cx="1568446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AD73E3DE-5F63-4262-A65C-0DFCCDE347A0}"/>
              </a:ext>
            </a:extLst>
          </p:cNvPr>
          <p:cNvSpPr/>
          <p:nvPr/>
        </p:nvSpPr>
        <p:spPr>
          <a:xfrm>
            <a:off x="7277363" y="3056687"/>
            <a:ext cx="818006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F8C59DCD-709A-4FE7-8C26-EC7E386F61AF}"/>
              </a:ext>
            </a:extLst>
          </p:cNvPr>
          <p:cNvSpPr/>
          <p:nvPr/>
        </p:nvSpPr>
        <p:spPr>
          <a:xfrm>
            <a:off x="5331596" y="3341993"/>
            <a:ext cx="2399814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47D3F2AF-A8CC-43E2-910C-F88D3D5859FB}"/>
              </a:ext>
            </a:extLst>
          </p:cNvPr>
          <p:cNvSpPr/>
          <p:nvPr/>
        </p:nvSpPr>
        <p:spPr>
          <a:xfrm>
            <a:off x="3546675" y="2788608"/>
            <a:ext cx="2267647" cy="261708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Sprechblase: rechteckig 18">
            <a:extLst>
              <a:ext uri="{FF2B5EF4-FFF2-40B4-BE49-F238E27FC236}">
                <a16:creationId xmlns:a16="http://schemas.microsoft.com/office/drawing/2014/main" id="{AE573A19-FE78-4F77-8D2C-CA68D53239CD}"/>
              </a:ext>
            </a:extLst>
          </p:cNvPr>
          <p:cNvSpPr/>
          <p:nvPr/>
        </p:nvSpPr>
        <p:spPr>
          <a:xfrm>
            <a:off x="1326406" y="1997900"/>
            <a:ext cx="1209216" cy="321616"/>
          </a:xfrm>
          <a:prstGeom prst="wedgeRectCallout">
            <a:avLst>
              <a:gd name="adj1" fmla="val -72435"/>
              <a:gd name="adj2" fmla="val 1192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0" name="Sprechblase: rechteckig 19">
            <a:extLst>
              <a:ext uri="{FF2B5EF4-FFF2-40B4-BE49-F238E27FC236}">
                <a16:creationId xmlns:a16="http://schemas.microsoft.com/office/drawing/2014/main" id="{52C3D813-FE57-40CF-8726-1531373D6301}"/>
              </a:ext>
            </a:extLst>
          </p:cNvPr>
          <p:cNvSpPr/>
          <p:nvPr/>
        </p:nvSpPr>
        <p:spPr>
          <a:xfrm>
            <a:off x="3263178" y="3689509"/>
            <a:ext cx="1209216" cy="321616"/>
          </a:xfrm>
          <a:prstGeom prst="wedgeRectCallout">
            <a:avLst>
              <a:gd name="adj1" fmla="val -51053"/>
              <a:gd name="adj2" fmla="val -26503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1" name="Sprechblase: rechteckig 20">
            <a:extLst>
              <a:ext uri="{FF2B5EF4-FFF2-40B4-BE49-F238E27FC236}">
                <a16:creationId xmlns:a16="http://schemas.microsoft.com/office/drawing/2014/main" id="{AEA928D7-AEBD-4227-92E4-B5E2BA46EEDB}"/>
              </a:ext>
            </a:extLst>
          </p:cNvPr>
          <p:cNvSpPr/>
          <p:nvPr/>
        </p:nvSpPr>
        <p:spPr>
          <a:xfrm>
            <a:off x="6672755" y="2491266"/>
            <a:ext cx="1209216" cy="321616"/>
          </a:xfrm>
          <a:prstGeom prst="wedgeRectCallout">
            <a:avLst>
              <a:gd name="adj1" fmla="val -54703"/>
              <a:gd name="adj2" fmla="val 1369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2" name="Sprechblase: rechteckig 21">
            <a:extLst>
              <a:ext uri="{FF2B5EF4-FFF2-40B4-BE49-F238E27FC236}">
                <a16:creationId xmlns:a16="http://schemas.microsoft.com/office/drawing/2014/main" id="{93B0FDB4-AC4C-40CF-9978-4476555CB3F1}"/>
              </a:ext>
            </a:extLst>
          </p:cNvPr>
          <p:cNvSpPr/>
          <p:nvPr/>
        </p:nvSpPr>
        <p:spPr>
          <a:xfrm>
            <a:off x="4814982" y="2047748"/>
            <a:ext cx="862786" cy="321616"/>
          </a:xfrm>
          <a:prstGeom prst="wedgeRectCallout">
            <a:avLst>
              <a:gd name="adj1" fmla="val -61158"/>
              <a:gd name="adj2" fmla="val 16830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Output</a:t>
            </a:r>
          </a:p>
        </p:txBody>
      </p:sp>
      <p:sp>
        <p:nvSpPr>
          <p:cNvPr id="23" name="Sprechblase: rechteckig 22">
            <a:extLst>
              <a:ext uri="{FF2B5EF4-FFF2-40B4-BE49-F238E27FC236}">
                <a16:creationId xmlns:a16="http://schemas.microsoft.com/office/drawing/2014/main" id="{6AAF432E-963A-4481-A2F7-68CBD2C0A1F6}"/>
              </a:ext>
            </a:extLst>
          </p:cNvPr>
          <p:cNvSpPr/>
          <p:nvPr/>
        </p:nvSpPr>
        <p:spPr>
          <a:xfrm>
            <a:off x="3299310" y="1108761"/>
            <a:ext cx="862786" cy="321616"/>
          </a:xfrm>
          <a:prstGeom prst="wedgeRectCallout">
            <a:avLst>
              <a:gd name="adj1" fmla="val -120362"/>
              <a:gd name="adj2" fmla="val 35849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4" name="Sprechblase: rechteckig 23">
            <a:extLst>
              <a:ext uri="{FF2B5EF4-FFF2-40B4-BE49-F238E27FC236}">
                <a16:creationId xmlns:a16="http://schemas.microsoft.com/office/drawing/2014/main" id="{47A72049-F736-4D35-9029-9B5D7D81DD57}"/>
              </a:ext>
            </a:extLst>
          </p:cNvPr>
          <p:cNvSpPr/>
          <p:nvPr/>
        </p:nvSpPr>
        <p:spPr>
          <a:xfrm>
            <a:off x="5884895" y="2051891"/>
            <a:ext cx="862786" cy="321616"/>
          </a:xfrm>
          <a:prstGeom prst="wedgeRectCallout">
            <a:avLst>
              <a:gd name="adj1" fmla="val -20227"/>
              <a:gd name="adj2" fmla="val 3290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5" name="Sprechblase: rechteckig 24">
            <a:extLst>
              <a:ext uri="{FF2B5EF4-FFF2-40B4-BE49-F238E27FC236}">
                <a16:creationId xmlns:a16="http://schemas.microsoft.com/office/drawing/2014/main" id="{5C76B9FC-CAEE-42A4-854F-97362AA9D9EB}"/>
              </a:ext>
            </a:extLst>
          </p:cNvPr>
          <p:cNvSpPr/>
          <p:nvPr/>
        </p:nvSpPr>
        <p:spPr>
          <a:xfrm>
            <a:off x="513057" y="3692515"/>
            <a:ext cx="862786" cy="321616"/>
          </a:xfrm>
          <a:prstGeom prst="wedgeRectCallout">
            <a:avLst>
              <a:gd name="adj1" fmla="val 47017"/>
              <a:gd name="adj2" fmla="val -23365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9682D03D-365F-495B-A21C-AAA16505274F}"/>
              </a:ext>
            </a:extLst>
          </p:cNvPr>
          <p:cNvSpPr/>
          <p:nvPr/>
        </p:nvSpPr>
        <p:spPr>
          <a:xfrm>
            <a:off x="3487333" y="1957910"/>
            <a:ext cx="985062" cy="26170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Sprechblase: rechteckig 26">
            <a:extLst>
              <a:ext uri="{FF2B5EF4-FFF2-40B4-BE49-F238E27FC236}">
                <a16:creationId xmlns:a16="http://schemas.microsoft.com/office/drawing/2014/main" id="{AD0F9FAD-3302-4299-BC05-63BCC390D943}"/>
              </a:ext>
            </a:extLst>
          </p:cNvPr>
          <p:cNvSpPr/>
          <p:nvPr/>
        </p:nvSpPr>
        <p:spPr>
          <a:xfrm>
            <a:off x="7817594" y="2047748"/>
            <a:ext cx="862786" cy="321616"/>
          </a:xfrm>
          <a:prstGeom prst="wedgeRectCallout">
            <a:avLst>
              <a:gd name="adj1" fmla="val -31922"/>
              <a:gd name="adj2" fmla="val 24869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8" name="Google Shape;87;p2">
            <a:extLst>
              <a:ext uri="{FF2B5EF4-FFF2-40B4-BE49-F238E27FC236}">
                <a16:creationId xmlns:a16="http://schemas.microsoft.com/office/drawing/2014/main" id="{8A522EF5-8CA2-43AB-8B76-EFBB1AC377E3}"/>
              </a:ext>
            </a:extLst>
          </p:cNvPr>
          <p:cNvSpPr txBox="1">
            <a:spLocks noGrp="1"/>
          </p:cNvSpPr>
          <p:nvPr/>
        </p:nvSpPr>
        <p:spPr>
          <a:xfrm>
            <a:off x="457200" y="4105757"/>
            <a:ext cx="8229600" cy="1075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is a finite list of instructions that describe a computation that when executed on a provided set of inputs will proceed through a set of well-defined states and eventually produce an output.</a:t>
            </a:r>
          </a:p>
        </p:txBody>
      </p:sp>
    </p:spTree>
    <p:extLst>
      <p:ext uri="{BB962C8B-B14F-4D97-AF65-F5344CB8AC3E}">
        <p14:creationId xmlns:p14="http://schemas.microsoft.com/office/powerpoint/2010/main" val="18043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5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734159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Outline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E762BB-C30C-4581-B3C1-7319E93FAD44}"/>
              </a:ext>
            </a:extLst>
          </p:cNvPr>
          <p:cNvSpPr txBox="1"/>
          <p:nvPr/>
        </p:nvSpPr>
        <p:spPr>
          <a:xfrm>
            <a:off x="457200" y="1701579"/>
            <a:ext cx="7533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Course organization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Recap of algorithms: Exhaustive enumeration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Recap of algorithms: Gradient descent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Recap of algorithms: Merge sort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 action="ppaction://hlinksldjump"/>
              </a:rPr>
              <a:t>Data structures and algorithms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  <a:hlinkClick r:id="rId8" action="ppaction://hlinksldjump"/>
              </a:rPr>
              <a:t>Exercise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Least squares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7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collected some pairs of data and would like to fit a line to the data (training set)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B7CFD7-A48A-45AC-97EF-725BB318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2160000"/>
            <a:ext cx="5266955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05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Least squares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722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are approximating the data with a line and need to measure the approx. error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True values: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Predictions: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b="0" i="1" baseline="-25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b="0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i="1" baseline="-250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points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both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positive and negative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squares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i="1" baseline="-250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de-AT" sz="1800" b="0" i="1" baseline="30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1800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J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AT" sz="1800" i="1" baseline="-25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722630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413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Example of the approximation error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6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 of squared errors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4728BF-F29D-4649-B894-2AC8AD024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2160000"/>
            <a:ext cx="5266955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33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</a:rPr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18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Lines have a slope (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and an intercept (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predictions are: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b="0" i="1" baseline="-25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expressed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AT" sz="1800" i="1" baseline="-25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like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select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such a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way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minimal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r>
                  <a:rPr lang="de-AT" sz="1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descent</a:t>
                </a:r>
                <a:r>
                  <a:rPr lang="de-AT" sz="1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loss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𝐽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b="0" dirty="0">
                    <a:ea typeface="Calibri" panose="020F0502020204030204" pitchFamily="34" charset="0"/>
                  </a:rPr>
                  <a:t>Gradient </a:t>
                </a:r>
                <a:r>
                  <a:rPr lang="de-AT" b="0" dirty="0" err="1">
                    <a:ea typeface="Calibri" panose="020F0502020204030204" pitchFamily="34" charset="0"/>
                  </a:rPr>
                  <a:t>descent</a:t>
                </a:r>
                <a:r>
                  <a:rPr lang="de-AT" b="0" dirty="0">
                    <a:ea typeface="Calibri" panose="020F0502020204030204" pitchFamily="34" charset="0"/>
                  </a:rPr>
                  <a:t> </a:t>
                </a:r>
                <a:r>
                  <a:rPr lang="de-AT" b="0" dirty="0" err="1">
                    <a:ea typeface="Calibri" panose="020F0502020204030204" pitchFamily="34" charset="0"/>
                  </a:rPr>
                  <a:t>is</a:t>
                </a:r>
                <a:r>
                  <a:rPr lang="de-AT" b="0" dirty="0">
                    <a:ea typeface="Calibri" panose="020F0502020204030204" pitchFamily="34" charset="0"/>
                  </a:rPr>
                  <a:t> also a </a:t>
                </a:r>
                <a:r>
                  <a:rPr lang="de-AT" b="0" dirty="0" err="1">
                    <a:ea typeface="Calibri" panose="020F0502020204030204" pitchFamily="34" charset="0"/>
                  </a:rPr>
                  <a:t>guess</a:t>
                </a:r>
                <a:r>
                  <a:rPr lang="de-AT" b="0" dirty="0">
                    <a:ea typeface="Calibri" panose="020F0502020204030204" pitchFamily="34" charset="0"/>
                  </a:rPr>
                  <a:t> and check </a:t>
                </a:r>
                <a:r>
                  <a:rPr lang="de-AT" b="0" dirty="0" err="1">
                    <a:ea typeface="Calibri" panose="020F0502020204030204" pitchFamily="34" charset="0"/>
                  </a:rPr>
                  <a:t>algorithm</a:t>
                </a:r>
                <a:endParaRPr lang="de-AT" b="0" dirty="0">
                  <a:ea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guessing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following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efficent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strategy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18080"/>
              </a:xfrm>
              <a:prstGeom prst="rect">
                <a:avLst/>
              </a:prstGeom>
              <a:blipFill>
                <a:blip r:embed="rId3"/>
                <a:stretch>
                  <a:fillRect l="-154" b="-60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670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Gradient descent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27DB8D-C0A7-42A4-83E7-CD08CDDBC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66" y="1234434"/>
            <a:ext cx="5852172" cy="438912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8EA7388-B97A-4141-964F-94477EAC3E87}"/>
              </a:ext>
            </a:extLst>
          </p:cNvPr>
          <p:cNvCxnSpPr>
            <a:cxnSpLocks/>
          </p:cNvCxnSpPr>
          <p:nvPr/>
        </p:nvCxnSpPr>
        <p:spPr>
          <a:xfrm flipV="1">
            <a:off x="6246074" y="1658203"/>
            <a:ext cx="605102" cy="1428149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6610F17-8A21-46E0-B4DC-322C3DEE53E8}"/>
              </a:ext>
            </a:extLst>
          </p:cNvPr>
          <p:cNvCxnSpPr/>
          <p:nvPr/>
        </p:nvCxnSpPr>
        <p:spPr>
          <a:xfrm flipH="1">
            <a:off x="2378467" y="4984653"/>
            <a:ext cx="216457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632CD02-AFFE-4B76-ACBF-0369CF8FADE8}"/>
              </a:ext>
            </a:extLst>
          </p:cNvPr>
          <p:cNvCxnSpPr>
            <a:cxnSpLocks/>
          </p:cNvCxnSpPr>
          <p:nvPr/>
        </p:nvCxnSpPr>
        <p:spPr>
          <a:xfrm flipV="1">
            <a:off x="4515503" y="4991477"/>
            <a:ext cx="1" cy="1440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B9F0995-1109-43D4-8935-2DFE9453A5D4}"/>
                  </a:ext>
                </a:extLst>
              </p:cNvPr>
              <p:cNvSpPr txBox="1"/>
              <p:nvPr/>
            </p:nvSpPr>
            <p:spPr>
              <a:xfrm>
                <a:off x="4276117" y="5142300"/>
                <a:ext cx="600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de-AT" b="1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B9F0995-1109-43D4-8935-2DFE9453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117" y="5142300"/>
                <a:ext cx="60087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D02353E-E461-476F-936A-01C22C58E66E}"/>
                  </a:ext>
                </a:extLst>
              </p:cNvPr>
              <p:cNvSpPr txBox="1"/>
              <p:nvPr/>
            </p:nvSpPr>
            <p:spPr>
              <a:xfrm>
                <a:off x="1587523" y="4827700"/>
                <a:ext cx="8493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b="1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D02353E-E461-476F-936A-01C22C58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523" y="4827700"/>
                <a:ext cx="849335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81BA078-1737-4A36-85D1-F2484E2FCA71}"/>
              </a:ext>
            </a:extLst>
          </p:cNvPr>
          <p:cNvSpPr txBox="1"/>
          <p:nvPr/>
        </p:nvSpPr>
        <p:spPr>
          <a:xfrm>
            <a:off x="5557723" y="2862432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CCDD2D51-413B-46A0-BCBF-2CB064765477}"/>
              </a:ext>
            </a:extLst>
          </p:cNvPr>
          <p:cNvCxnSpPr>
            <a:cxnSpLocks/>
          </p:cNvCxnSpPr>
          <p:nvPr/>
        </p:nvCxnSpPr>
        <p:spPr>
          <a:xfrm rot="9360000" flipV="1">
            <a:off x="5956401" y="3257045"/>
            <a:ext cx="579343" cy="294898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0C7B279-107F-4BD8-AB62-203F5041045E}"/>
              </a:ext>
            </a:extLst>
          </p:cNvPr>
          <p:cNvCxnSpPr>
            <a:cxnSpLocks/>
          </p:cNvCxnSpPr>
          <p:nvPr/>
        </p:nvCxnSpPr>
        <p:spPr>
          <a:xfrm flipV="1">
            <a:off x="5973417" y="365701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83B9D1D3-C63D-4257-A0C3-9A51A10E0C1C}"/>
              </a:ext>
            </a:extLst>
          </p:cNvPr>
          <p:cNvSpPr txBox="1"/>
          <p:nvPr/>
        </p:nvSpPr>
        <p:spPr>
          <a:xfrm>
            <a:off x="4808324" y="3428999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B30AEDF-8876-4FC2-9C98-892A05AB0320}"/>
              </a:ext>
            </a:extLst>
          </p:cNvPr>
          <p:cNvCxnSpPr>
            <a:cxnSpLocks/>
          </p:cNvCxnSpPr>
          <p:nvPr/>
        </p:nvCxnSpPr>
        <p:spPr>
          <a:xfrm flipV="1">
            <a:off x="5964913" y="2754573"/>
            <a:ext cx="501633" cy="902442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387A8B8B-43FE-4922-921E-8F71C26463C9}"/>
              </a:ext>
            </a:extLst>
          </p:cNvPr>
          <p:cNvSpPr txBox="1"/>
          <p:nvPr/>
        </p:nvSpPr>
        <p:spPr>
          <a:xfrm>
            <a:off x="6515476" y="256139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5D290BC-4F1C-4360-A5A5-E4E893C4908A}"/>
              </a:ext>
            </a:extLst>
          </p:cNvPr>
          <p:cNvSpPr txBox="1"/>
          <p:nvPr/>
        </p:nvSpPr>
        <p:spPr>
          <a:xfrm>
            <a:off x="6838527" y="1601968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33EFD6AA-4C97-4043-9DB5-6ED29CE6363F}"/>
              </a:ext>
            </a:extLst>
          </p:cNvPr>
          <p:cNvCxnSpPr>
            <a:cxnSpLocks/>
          </p:cNvCxnSpPr>
          <p:nvPr/>
        </p:nvCxnSpPr>
        <p:spPr>
          <a:xfrm rot="9360000" flipV="1">
            <a:off x="5601456" y="3832377"/>
            <a:ext cx="579343" cy="294898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73D33F1-6BF7-4C29-A8BC-8D7FFC290634}"/>
              </a:ext>
            </a:extLst>
          </p:cNvPr>
          <p:cNvCxnSpPr>
            <a:cxnSpLocks/>
          </p:cNvCxnSpPr>
          <p:nvPr/>
        </p:nvCxnSpPr>
        <p:spPr>
          <a:xfrm flipV="1">
            <a:off x="5674726" y="3319801"/>
            <a:ext cx="598506" cy="854055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0AD520DF-0321-4E5B-9E68-2389AA3D67EF}"/>
              </a:ext>
            </a:extLst>
          </p:cNvPr>
          <p:cNvSpPr txBox="1"/>
          <p:nvPr/>
        </p:nvSpPr>
        <p:spPr>
          <a:xfrm>
            <a:off x="4515503" y="3964081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156F6E6-EE83-4E9E-8C59-17BA3F483FB1}"/>
              </a:ext>
            </a:extLst>
          </p:cNvPr>
          <p:cNvSpPr txBox="1"/>
          <p:nvPr/>
        </p:nvSpPr>
        <p:spPr>
          <a:xfrm>
            <a:off x="6246072" y="315052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DF2DBAF-10AC-43E4-BA55-7354BE059493}"/>
              </a:ext>
            </a:extLst>
          </p:cNvPr>
          <p:cNvCxnSpPr>
            <a:cxnSpLocks/>
          </p:cNvCxnSpPr>
          <p:nvPr/>
        </p:nvCxnSpPr>
        <p:spPr>
          <a:xfrm flipV="1">
            <a:off x="4744057" y="495749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3CF288E9-9C02-4C82-A949-3C91862BD5E1}"/>
              </a:ext>
            </a:extLst>
          </p:cNvPr>
          <p:cNvCxnSpPr>
            <a:cxnSpLocks/>
          </p:cNvCxnSpPr>
          <p:nvPr/>
        </p:nvCxnSpPr>
        <p:spPr>
          <a:xfrm flipV="1">
            <a:off x="5191097" y="469333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29A55663-0EEF-4BB5-B040-269AF894BB89}"/>
              </a:ext>
            </a:extLst>
          </p:cNvPr>
          <p:cNvCxnSpPr>
            <a:cxnSpLocks/>
          </p:cNvCxnSpPr>
          <p:nvPr/>
        </p:nvCxnSpPr>
        <p:spPr>
          <a:xfrm flipV="1">
            <a:off x="4566257" y="497781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BB19F8C3-CEDE-4903-A0D0-FBC7F3431A41}"/>
              </a:ext>
            </a:extLst>
          </p:cNvPr>
          <p:cNvCxnSpPr>
            <a:cxnSpLocks/>
          </p:cNvCxnSpPr>
          <p:nvPr/>
        </p:nvCxnSpPr>
        <p:spPr>
          <a:xfrm flipV="1">
            <a:off x="4942177" y="488129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FDD3063B-DBA9-41D3-83EB-85C5DA674303}"/>
              </a:ext>
            </a:extLst>
          </p:cNvPr>
          <p:cNvCxnSpPr>
            <a:cxnSpLocks/>
          </p:cNvCxnSpPr>
          <p:nvPr/>
        </p:nvCxnSpPr>
        <p:spPr>
          <a:xfrm flipV="1">
            <a:off x="5440017" y="446473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104B2C9-BA41-436D-8AC1-03847814A21C}"/>
              </a:ext>
            </a:extLst>
          </p:cNvPr>
          <p:cNvCxnSpPr>
            <a:cxnSpLocks noChangeAspect="1"/>
          </p:cNvCxnSpPr>
          <p:nvPr/>
        </p:nvCxnSpPr>
        <p:spPr>
          <a:xfrm rot="9900000" flipV="1">
            <a:off x="5472716" y="4310930"/>
            <a:ext cx="318638" cy="162194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4F277F2-5659-4C9D-A88D-6EE7E2C9C889}"/>
              </a:ext>
            </a:extLst>
          </p:cNvPr>
          <p:cNvCxnSpPr>
            <a:cxnSpLocks noChangeAspect="1"/>
          </p:cNvCxnSpPr>
          <p:nvPr/>
        </p:nvCxnSpPr>
        <p:spPr>
          <a:xfrm rot="10200000" flipV="1">
            <a:off x="5227224" y="4565188"/>
            <a:ext cx="254910" cy="129755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A9A8D51C-72BF-492D-B611-8D168398AA80}"/>
              </a:ext>
            </a:extLst>
          </p:cNvPr>
          <p:cNvCxnSpPr>
            <a:cxnSpLocks noChangeAspect="1"/>
          </p:cNvCxnSpPr>
          <p:nvPr/>
        </p:nvCxnSpPr>
        <p:spPr>
          <a:xfrm rot="10260000" flipV="1">
            <a:off x="5026279" y="4791647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58A1E248-0B53-4F42-9B0D-C14A43B6C083}"/>
              </a:ext>
            </a:extLst>
          </p:cNvPr>
          <p:cNvCxnSpPr>
            <a:cxnSpLocks noChangeAspect="1"/>
          </p:cNvCxnSpPr>
          <p:nvPr/>
        </p:nvCxnSpPr>
        <p:spPr>
          <a:xfrm rot="11280000" flipV="1">
            <a:off x="4783814" y="4927761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Verbinder: gekrümmt 69">
            <a:extLst>
              <a:ext uri="{FF2B5EF4-FFF2-40B4-BE49-F238E27FC236}">
                <a16:creationId xmlns:a16="http://schemas.microsoft.com/office/drawing/2014/main" id="{584E1F86-3F9C-4068-AA18-BC81DBA8F2C8}"/>
              </a:ext>
            </a:extLst>
          </p:cNvPr>
          <p:cNvCxnSpPr>
            <a:cxnSpLocks noChangeAspect="1"/>
          </p:cNvCxnSpPr>
          <p:nvPr/>
        </p:nvCxnSpPr>
        <p:spPr>
          <a:xfrm rot="12780000" flipV="1">
            <a:off x="4552585" y="5001336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E42E55FC-AD9B-4B6B-AF2B-A79616248804}"/>
              </a:ext>
            </a:extLst>
          </p:cNvPr>
          <p:cNvSpPr txBox="1"/>
          <p:nvPr/>
        </p:nvSpPr>
        <p:spPr>
          <a:xfrm>
            <a:off x="4318821" y="4587066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stop</a:t>
            </a:r>
            <a:endParaRPr lang="de-AT" sz="16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6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6" grpId="0"/>
      <p:bldP spid="48" grpId="0"/>
      <p:bldP spid="52" grpId="0"/>
      <p:bldP spid="52" grpId="1"/>
      <p:bldP spid="53" grpId="0"/>
      <p:bldP spid="53" grpId="1"/>
      <p:bldP spid="57" grpId="0"/>
      <p:bldP spid="58" grpId="0"/>
      <p:bldP spid="58" grpId="1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Gradient descent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93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(partial) derivatives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𝐽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respect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𝐽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den>
                      </m:f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e-AT" sz="180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𝐽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den>
                      </m:f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dirty="0">
                    <a:ea typeface="Calibri" panose="020F0502020204030204" pitchFamily="34" charset="0"/>
                  </a:rPr>
                  <a:t>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„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check“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update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going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direction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opposite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check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whether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repeat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otherwise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done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93032"/>
              </a:xfrm>
              <a:prstGeom prst="rect">
                <a:avLst/>
              </a:prstGeom>
              <a:blipFill>
                <a:blip r:embed="rId3"/>
                <a:stretch>
                  <a:fillRect l="-154" t="-2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810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44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5"/>
            <a:ext cx="8229300" cy="1775865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approach</a:t>
            </a:r>
            <a:endParaRPr lang="de-AT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break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several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easier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Obtaining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recursively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199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5"/>
            <a:ext cx="8229300" cy="281549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sorting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1,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already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sorted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(Base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Recursive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Merge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sorted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Look at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71650" lvl="3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Move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end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empty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just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495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half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until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43D5E2-E602-4991-8DEA-2B875FA4290C}"/>
              </a:ext>
            </a:extLst>
          </p:cNvPr>
          <p:cNvSpPr/>
          <p:nvPr/>
        </p:nvSpPr>
        <p:spPr>
          <a:xfrm>
            <a:off x="7664385" y="227921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230310D-C53A-45B3-A4D9-1DD1CEB12E09}"/>
              </a:ext>
            </a:extLst>
          </p:cNvPr>
          <p:cNvSpPr/>
          <p:nvPr/>
        </p:nvSpPr>
        <p:spPr>
          <a:xfrm>
            <a:off x="7664384" y="3068743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488790D-8014-42F0-B0A8-4FC58F397C04}"/>
              </a:ext>
            </a:extLst>
          </p:cNvPr>
          <p:cNvSpPr/>
          <p:nvPr/>
        </p:nvSpPr>
        <p:spPr>
          <a:xfrm>
            <a:off x="7664384" y="378747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890B66-293F-4A74-9788-3BC298FB91BC}"/>
              </a:ext>
            </a:extLst>
          </p:cNvPr>
          <p:cNvSpPr/>
          <p:nvPr/>
        </p:nvSpPr>
        <p:spPr>
          <a:xfrm>
            <a:off x="834886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5C5229C-669B-4387-A5E0-362520219CEF}"/>
              </a:ext>
            </a:extLst>
          </p:cNvPr>
          <p:cNvSpPr/>
          <p:nvPr/>
        </p:nvSpPr>
        <p:spPr>
          <a:xfrm>
            <a:off x="170157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2E9E043-08C1-4C7A-BF86-5471AD8FCAE6}"/>
              </a:ext>
            </a:extLst>
          </p:cNvPr>
          <p:cNvSpPr/>
          <p:nvPr/>
        </p:nvSpPr>
        <p:spPr>
          <a:xfrm>
            <a:off x="250465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255160-FDE6-4C62-8AFC-E26D4B3B28B3}"/>
              </a:ext>
            </a:extLst>
          </p:cNvPr>
          <p:cNvSpPr/>
          <p:nvPr/>
        </p:nvSpPr>
        <p:spPr>
          <a:xfrm>
            <a:off x="3371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69FCC9-FA2C-403E-AE89-EA31BA4E8A3C}"/>
              </a:ext>
            </a:extLst>
          </p:cNvPr>
          <p:cNvSpPr/>
          <p:nvPr/>
        </p:nvSpPr>
        <p:spPr>
          <a:xfrm>
            <a:off x="416648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D6314FB-C131-42D1-9F31-E050B2EB8158}"/>
              </a:ext>
            </a:extLst>
          </p:cNvPr>
          <p:cNvSpPr/>
          <p:nvPr/>
        </p:nvSpPr>
        <p:spPr>
          <a:xfrm>
            <a:off x="5033178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5DC38D6-D68C-4661-8CCA-B68AD5E271CE}"/>
              </a:ext>
            </a:extLst>
          </p:cNvPr>
          <p:cNvSpPr/>
          <p:nvPr/>
        </p:nvSpPr>
        <p:spPr>
          <a:xfrm>
            <a:off x="5820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4BB3472-2B66-4320-A524-FB6DA1B4F3A1}"/>
              </a:ext>
            </a:extLst>
          </p:cNvPr>
          <p:cNvSpPr/>
          <p:nvPr/>
        </p:nvSpPr>
        <p:spPr>
          <a:xfrm>
            <a:off x="668704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8707420-8BD1-4AEE-B7D8-21111A13D4F7}"/>
              </a:ext>
            </a:extLst>
          </p:cNvPr>
          <p:cNvSpPr/>
          <p:nvPr/>
        </p:nvSpPr>
        <p:spPr>
          <a:xfrm>
            <a:off x="834885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398E182-1B6B-42D0-8A8B-F928479A6ACA}"/>
              </a:ext>
            </a:extLst>
          </p:cNvPr>
          <p:cNvSpPr/>
          <p:nvPr/>
        </p:nvSpPr>
        <p:spPr>
          <a:xfrm>
            <a:off x="1232452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70D986E-9C80-4711-BD55-B3FAA79DF5EF}"/>
              </a:ext>
            </a:extLst>
          </p:cNvPr>
          <p:cNvSpPr/>
          <p:nvPr/>
        </p:nvSpPr>
        <p:spPr>
          <a:xfrm>
            <a:off x="1701579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1911188-CF6F-45D7-9F7D-FF0F9C009FED}"/>
              </a:ext>
            </a:extLst>
          </p:cNvPr>
          <p:cNvSpPr/>
          <p:nvPr/>
        </p:nvSpPr>
        <p:spPr>
          <a:xfrm>
            <a:off x="2099146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B04322-69B0-467F-93C2-2BF507B40FA1}"/>
              </a:ext>
            </a:extLst>
          </p:cNvPr>
          <p:cNvSpPr/>
          <p:nvPr/>
        </p:nvSpPr>
        <p:spPr>
          <a:xfrm>
            <a:off x="2504659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99C3911-74CF-4344-A25A-5CA863B9E7AF}"/>
              </a:ext>
            </a:extLst>
          </p:cNvPr>
          <p:cNvSpPr/>
          <p:nvPr/>
        </p:nvSpPr>
        <p:spPr>
          <a:xfrm>
            <a:off x="2902226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1A26354-0538-491D-B08D-7ECB11EE4085}"/>
              </a:ext>
            </a:extLst>
          </p:cNvPr>
          <p:cNvSpPr/>
          <p:nvPr/>
        </p:nvSpPr>
        <p:spPr>
          <a:xfrm>
            <a:off x="3371352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4E7AE6A-65F8-4D90-A442-1288E5250578}"/>
              </a:ext>
            </a:extLst>
          </p:cNvPr>
          <p:cNvSpPr/>
          <p:nvPr/>
        </p:nvSpPr>
        <p:spPr>
          <a:xfrm>
            <a:off x="3768919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F43C8AD-396A-4310-B3AD-9D761C31C7EF}"/>
              </a:ext>
            </a:extLst>
          </p:cNvPr>
          <p:cNvSpPr/>
          <p:nvPr/>
        </p:nvSpPr>
        <p:spPr>
          <a:xfrm>
            <a:off x="4166483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1DF740B-C424-4A9C-BFFA-DDC0BBF3A2CC}"/>
              </a:ext>
            </a:extLst>
          </p:cNvPr>
          <p:cNvSpPr/>
          <p:nvPr/>
        </p:nvSpPr>
        <p:spPr>
          <a:xfrm>
            <a:off x="4564050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A2ECCD3-A34D-4C78-ABFA-BFF7A5AA911C}"/>
              </a:ext>
            </a:extLst>
          </p:cNvPr>
          <p:cNvSpPr/>
          <p:nvPr/>
        </p:nvSpPr>
        <p:spPr>
          <a:xfrm>
            <a:off x="5033176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C8ABD35-0EFF-4BC4-8784-A07DA7A7C187}"/>
              </a:ext>
            </a:extLst>
          </p:cNvPr>
          <p:cNvSpPr/>
          <p:nvPr/>
        </p:nvSpPr>
        <p:spPr>
          <a:xfrm>
            <a:off x="5430743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8975165-337D-47E7-8F99-873A4C94E53F}"/>
              </a:ext>
            </a:extLst>
          </p:cNvPr>
          <p:cNvSpPr/>
          <p:nvPr/>
        </p:nvSpPr>
        <p:spPr>
          <a:xfrm>
            <a:off x="5836257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1ADBEC-88FA-4D12-A943-9A312711EE5F}"/>
              </a:ext>
            </a:extLst>
          </p:cNvPr>
          <p:cNvSpPr/>
          <p:nvPr/>
        </p:nvSpPr>
        <p:spPr>
          <a:xfrm>
            <a:off x="6233824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1F87A791-63B8-4163-9397-6F76F955D5B6}"/>
              </a:ext>
            </a:extLst>
          </p:cNvPr>
          <p:cNvSpPr/>
          <p:nvPr/>
        </p:nvSpPr>
        <p:spPr>
          <a:xfrm>
            <a:off x="6687045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3BD02C2-CF48-4AD9-9947-39DA47F35532}"/>
              </a:ext>
            </a:extLst>
          </p:cNvPr>
          <p:cNvSpPr/>
          <p:nvPr/>
        </p:nvSpPr>
        <p:spPr>
          <a:xfrm>
            <a:off x="7084612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90821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126DB0C4-0E53-4325-937A-5C94955BC526}"/>
              </a:ext>
            </a:extLst>
          </p:cNvPr>
          <p:cNvSpPr/>
          <p:nvPr/>
        </p:nvSpPr>
        <p:spPr>
          <a:xfrm>
            <a:off x="180185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B94ECE3A-3EA8-48B1-AF73-2882FE2A0A85}"/>
              </a:ext>
            </a:extLst>
          </p:cNvPr>
          <p:cNvSpPr/>
          <p:nvPr/>
        </p:nvSpPr>
        <p:spPr>
          <a:xfrm>
            <a:off x="2595664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6584435D-23FA-47CA-97E9-9D0743A05933}"/>
              </a:ext>
            </a:extLst>
          </p:cNvPr>
          <p:cNvSpPr/>
          <p:nvPr/>
        </p:nvSpPr>
        <p:spPr>
          <a:xfrm>
            <a:off x="347096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7110B907-8C70-47D7-9D91-8EC2205B209A}"/>
              </a:ext>
            </a:extLst>
          </p:cNvPr>
          <p:cNvSpPr/>
          <p:nvPr/>
        </p:nvSpPr>
        <p:spPr>
          <a:xfrm>
            <a:off x="4255721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739E0031-5F08-4C9E-8CDF-6EA9D8B29807}"/>
              </a:ext>
            </a:extLst>
          </p:cNvPr>
          <p:cNvSpPr/>
          <p:nvPr/>
        </p:nvSpPr>
        <p:spPr>
          <a:xfrm>
            <a:off x="5133452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838326EE-A7FF-461C-9529-62BA38B9C48F}"/>
              </a:ext>
            </a:extLst>
          </p:cNvPr>
          <p:cNvSpPr/>
          <p:nvPr/>
        </p:nvSpPr>
        <p:spPr>
          <a:xfrm>
            <a:off x="5937420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884B5ED7-00EE-45E7-BEA3-B84E4D695F63}"/>
              </a:ext>
            </a:extLst>
          </p:cNvPr>
          <p:cNvSpPr/>
          <p:nvPr/>
        </p:nvSpPr>
        <p:spPr>
          <a:xfrm>
            <a:off x="6807199" y="5809165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2C37C12-CC23-4E36-BB46-6056A977F660}"/>
              </a:ext>
            </a:extLst>
          </p:cNvPr>
          <p:cNvSpPr/>
          <p:nvPr/>
        </p:nvSpPr>
        <p:spPr>
          <a:xfrm>
            <a:off x="7664383" y="4560074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26C1E49-1314-4DD4-A1C5-9FADB8F19676}"/>
              </a:ext>
            </a:extLst>
          </p:cNvPr>
          <p:cNvSpPr/>
          <p:nvPr/>
        </p:nvSpPr>
        <p:spPr>
          <a:xfrm>
            <a:off x="7579537" y="5332676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Conquer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768768" y="6065393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201F2E0-0054-4F7C-9D21-0B6107913692}"/>
              </a:ext>
            </a:extLst>
          </p:cNvPr>
          <p:cNvSpPr/>
          <p:nvPr/>
        </p:nvSpPr>
        <p:spPr>
          <a:xfrm>
            <a:off x="1634622" y="6065393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B7001DC-985D-4A73-A799-0EFC7A484214}"/>
              </a:ext>
            </a:extLst>
          </p:cNvPr>
          <p:cNvSpPr/>
          <p:nvPr/>
        </p:nvSpPr>
        <p:spPr>
          <a:xfrm>
            <a:off x="2504451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F7290682-CC9F-4D8C-BA18-985EF60D8394}"/>
              </a:ext>
            </a:extLst>
          </p:cNvPr>
          <p:cNvSpPr/>
          <p:nvPr/>
        </p:nvSpPr>
        <p:spPr>
          <a:xfrm>
            <a:off x="3306274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D11DD54-0627-4C9B-BB87-6EB7B0A9B80B}"/>
              </a:ext>
            </a:extLst>
          </p:cNvPr>
          <p:cNvSpPr/>
          <p:nvPr/>
        </p:nvSpPr>
        <p:spPr>
          <a:xfrm>
            <a:off x="4140121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3E688A7-182A-443A-98DE-3A04DB015C3D}"/>
              </a:ext>
            </a:extLst>
          </p:cNvPr>
          <p:cNvSpPr/>
          <p:nvPr/>
        </p:nvSpPr>
        <p:spPr>
          <a:xfrm>
            <a:off x="5010578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5820352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CFE26000-8BDA-4E5C-B08D-FE8A7D6B6901}"/>
              </a:ext>
            </a:extLst>
          </p:cNvPr>
          <p:cNvSpPr/>
          <p:nvPr/>
        </p:nvSpPr>
        <p:spPr>
          <a:xfrm>
            <a:off x="6595606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D0FB97A9-4B2F-435C-A39E-B3F334C4D8C9}"/>
              </a:ext>
            </a:extLst>
          </p:cNvPr>
          <p:cNvSpPr/>
          <p:nvPr/>
        </p:nvSpPr>
        <p:spPr>
          <a:xfrm>
            <a:off x="7664383" y="5332676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92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5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Course organization</a:t>
            </a:r>
            <a:endParaRPr lang="de-AT" sz="4400" dirty="0"/>
          </a:p>
        </p:txBody>
      </p:sp>
    </p:spTree>
    <p:extLst>
      <p:ext uri="{BB962C8B-B14F-4D97-AF65-F5344CB8AC3E}">
        <p14:creationId xmlns:p14="http://schemas.microsoft.com/office/powerpoint/2010/main" val="3655553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890B66-293F-4A74-9788-3BC298FB91BC}"/>
              </a:ext>
            </a:extLst>
          </p:cNvPr>
          <p:cNvSpPr/>
          <p:nvPr/>
        </p:nvSpPr>
        <p:spPr>
          <a:xfrm>
            <a:off x="834886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5C5229C-669B-4387-A5E0-362520219CEF}"/>
              </a:ext>
            </a:extLst>
          </p:cNvPr>
          <p:cNvSpPr/>
          <p:nvPr/>
        </p:nvSpPr>
        <p:spPr>
          <a:xfrm>
            <a:off x="170157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2E9E043-08C1-4C7A-BF86-5471AD8FCAE6}"/>
              </a:ext>
            </a:extLst>
          </p:cNvPr>
          <p:cNvSpPr/>
          <p:nvPr/>
        </p:nvSpPr>
        <p:spPr>
          <a:xfrm>
            <a:off x="250465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255160-FDE6-4C62-8AFC-E26D4B3B28B3}"/>
              </a:ext>
            </a:extLst>
          </p:cNvPr>
          <p:cNvSpPr/>
          <p:nvPr/>
        </p:nvSpPr>
        <p:spPr>
          <a:xfrm>
            <a:off x="3371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69FCC9-FA2C-403E-AE89-EA31BA4E8A3C}"/>
              </a:ext>
            </a:extLst>
          </p:cNvPr>
          <p:cNvSpPr/>
          <p:nvPr/>
        </p:nvSpPr>
        <p:spPr>
          <a:xfrm>
            <a:off x="416648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D6314FB-C131-42D1-9F31-E050B2EB8158}"/>
              </a:ext>
            </a:extLst>
          </p:cNvPr>
          <p:cNvSpPr/>
          <p:nvPr/>
        </p:nvSpPr>
        <p:spPr>
          <a:xfrm>
            <a:off x="5033178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5DC38D6-D68C-4661-8CCA-B68AD5E271CE}"/>
              </a:ext>
            </a:extLst>
          </p:cNvPr>
          <p:cNvSpPr/>
          <p:nvPr/>
        </p:nvSpPr>
        <p:spPr>
          <a:xfrm>
            <a:off x="5820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4BB3472-2B66-4320-A524-FB6DA1B4F3A1}"/>
              </a:ext>
            </a:extLst>
          </p:cNvPr>
          <p:cNvSpPr/>
          <p:nvPr/>
        </p:nvSpPr>
        <p:spPr>
          <a:xfrm>
            <a:off x="668704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1168840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1193324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B7001DC-985D-4A73-A799-0EFC7A484214}"/>
              </a:ext>
            </a:extLst>
          </p:cNvPr>
          <p:cNvSpPr/>
          <p:nvPr/>
        </p:nvSpPr>
        <p:spPr>
          <a:xfrm>
            <a:off x="2863098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D11DD54-0627-4C9B-BB87-6EB7B0A9B80B}"/>
              </a:ext>
            </a:extLst>
          </p:cNvPr>
          <p:cNvSpPr/>
          <p:nvPr/>
        </p:nvSpPr>
        <p:spPr>
          <a:xfrm>
            <a:off x="4545688" y="547547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6186015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EACC537F-C290-4A9C-B62E-7522671C9048}"/>
              </a:ext>
            </a:extLst>
          </p:cNvPr>
          <p:cNvSpPr/>
          <p:nvPr/>
        </p:nvSpPr>
        <p:spPr>
          <a:xfrm>
            <a:off x="2853049" y="504529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07C28BA0-2909-489C-8F1D-00559D2B4CB2}"/>
              </a:ext>
            </a:extLst>
          </p:cNvPr>
          <p:cNvSpPr/>
          <p:nvPr/>
        </p:nvSpPr>
        <p:spPr>
          <a:xfrm>
            <a:off x="4493376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B0E1D4FF-E780-4169-9B08-51DB58FF77AF}"/>
              </a:ext>
            </a:extLst>
          </p:cNvPr>
          <p:cNvSpPr/>
          <p:nvPr/>
        </p:nvSpPr>
        <p:spPr>
          <a:xfrm>
            <a:off x="6133703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04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1598212" y="4285592"/>
            <a:ext cx="1836751" cy="412187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2028211" y="4734607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5359807" y="4734607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A943F621-F54C-4A09-82DE-2466CBBDD90A}"/>
              </a:ext>
            </a:extLst>
          </p:cNvPr>
          <p:cNvSpPr/>
          <p:nvPr/>
        </p:nvSpPr>
        <p:spPr>
          <a:xfrm>
            <a:off x="4909929" y="4279725"/>
            <a:ext cx="1836751" cy="412187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94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2429122" y="3494997"/>
            <a:ext cx="3407135" cy="643658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3765571" y="426759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811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580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332C1DB-5563-4748-A8F2-952E53A76270}"/>
              </a:ext>
            </a:extLst>
          </p:cNvPr>
          <p:cNvGraphicFramePr>
            <a:graphicFrameLocks noGrp="1"/>
          </p:cNvGraphicFramePr>
          <p:nvPr/>
        </p:nvGraphicFramePr>
        <p:xfrm>
          <a:off x="1964124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3D5B8920-2BE5-44C0-B1AE-AC36FB588852}"/>
              </a:ext>
            </a:extLst>
          </p:cNvPr>
          <p:cNvGraphicFramePr>
            <a:graphicFrameLocks noGrp="1"/>
          </p:cNvGraphicFramePr>
          <p:nvPr/>
        </p:nvGraphicFramePr>
        <p:xfrm>
          <a:off x="3402427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73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332C1DB-5563-4748-A8F2-952E53A76270}"/>
              </a:ext>
            </a:extLst>
          </p:cNvPr>
          <p:cNvGraphicFramePr>
            <a:graphicFrameLocks noGrp="1"/>
          </p:cNvGraphicFramePr>
          <p:nvPr/>
        </p:nvGraphicFramePr>
        <p:xfrm>
          <a:off x="1964124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3D5B8920-2BE5-44C0-B1AE-AC36FB588852}"/>
              </a:ext>
            </a:extLst>
          </p:cNvPr>
          <p:cNvGraphicFramePr>
            <a:graphicFrameLocks noGrp="1"/>
          </p:cNvGraphicFramePr>
          <p:nvPr/>
        </p:nvGraphicFramePr>
        <p:xfrm>
          <a:off x="3402427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437A4E49-9ADE-4F8D-8FC8-DFB01E920E01}"/>
              </a:ext>
            </a:extLst>
          </p:cNvPr>
          <p:cNvSpPr/>
          <p:nvPr/>
        </p:nvSpPr>
        <p:spPr>
          <a:xfrm>
            <a:off x="2584328" y="4131730"/>
            <a:ext cx="1351567" cy="370840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6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8AE99149-154D-428A-9F8A-A4A5D47AE3C5}"/>
              </a:ext>
            </a:extLst>
          </p:cNvPr>
          <p:cNvSpPr/>
          <p:nvPr/>
        </p:nvSpPr>
        <p:spPr>
          <a:xfrm>
            <a:off x="6851531" y="4062887"/>
            <a:ext cx="1351567" cy="370840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5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C2833A3D-4971-40CC-A0FE-0E148A25CB95}"/>
              </a:ext>
            </a:extLst>
          </p:cNvPr>
          <p:cNvSpPr/>
          <p:nvPr/>
        </p:nvSpPr>
        <p:spPr>
          <a:xfrm>
            <a:off x="1120557" y="3458561"/>
            <a:ext cx="2187186" cy="53299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424299"/>
              </p:ext>
            </p:extLst>
          </p:nvPr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39EDF985-4C3B-4E0C-A514-EF865DCD7E18}"/>
              </a:ext>
            </a:extLst>
          </p:cNvPr>
          <p:cNvSpPr/>
          <p:nvPr/>
        </p:nvSpPr>
        <p:spPr>
          <a:xfrm>
            <a:off x="5432664" y="3429000"/>
            <a:ext cx="2187186" cy="53299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4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438607"/>
              </p:ext>
            </p:extLst>
          </p:nvPr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486F986F-51A1-47F1-8D22-3F42623F0C88}"/>
              </a:ext>
            </a:extLst>
          </p:cNvPr>
          <p:cNvSpPr/>
          <p:nvPr/>
        </p:nvSpPr>
        <p:spPr>
          <a:xfrm>
            <a:off x="2472123" y="2785226"/>
            <a:ext cx="4326241" cy="85647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Lecturer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66344" y="160621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671DD1D9-D39C-4E47-97DB-584EF9A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960899"/>
              </p:ext>
            </p:extLst>
          </p:nvPr>
        </p:nvGraphicFramePr>
        <p:xfrm>
          <a:off x="3765061" y="2848663"/>
          <a:ext cx="5141195" cy="1637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163">
                  <a:extLst>
                    <a:ext uri="{9D8B030D-6E8A-4147-A177-3AD203B41FA5}">
                      <a16:colId xmlns:a16="http://schemas.microsoft.com/office/drawing/2014/main" val="2138475317"/>
                    </a:ext>
                  </a:extLst>
                </a:gridCol>
                <a:gridCol w="3685032">
                  <a:extLst>
                    <a:ext uri="{9D8B030D-6E8A-4147-A177-3AD203B41FA5}">
                      <a16:colId xmlns:a16="http://schemas.microsoft.com/office/drawing/2014/main" val="3553762046"/>
                    </a:ext>
                  </a:extLst>
                </a:gridCol>
              </a:tblGrid>
              <a:tr h="525473">
                <a:tc>
                  <a:txBody>
                    <a:bodyPr/>
                    <a:lstStyle/>
                    <a:p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Name: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Ingo Frommholz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11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ingo.frommholz@modul.ac.at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60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 Hours: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 Appointment (online &amp; offline)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23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3.08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705229"/>
                  </a:ext>
                </a:extLst>
              </a:tr>
            </a:tbl>
          </a:graphicData>
        </a:graphic>
      </p:graphicFrame>
      <p:pic>
        <p:nvPicPr>
          <p:cNvPr id="9" name="Picture 8" descr="A person sitting at a desk with a computer&#10;&#10;AI-generated content may be incorrect.">
            <a:extLst>
              <a:ext uri="{FF2B5EF4-FFF2-40B4-BE49-F238E27FC236}">
                <a16:creationId xmlns:a16="http://schemas.microsoft.com/office/drawing/2014/main" id="{9D3E7E17-3333-DD81-C011-CE41E5C30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66" y="1485823"/>
            <a:ext cx="3065505" cy="4598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9B1220-4BA4-DC46-0714-6AECFBF7D0B0}"/>
              </a:ext>
            </a:extLst>
          </p:cNvPr>
          <p:cNvSpPr txBox="1"/>
          <p:nvPr/>
        </p:nvSpPr>
        <p:spPr>
          <a:xfrm>
            <a:off x="3680757" y="5483917"/>
            <a:ext cx="50090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ChatGPT 5.2 –</a:t>
            </a:r>
            <a:br>
              <a:rPr lang="en-GB" sz="1100" dirty="0"/>
            </a:br>
            <a:r>
              <a:rPr lang="en-GB" sz="1100" i="1" dirty="0"/>
              <a:t>“Create an image that represents me from all you know about me. I want to show it to my students to introduce myself”</a:t>
            </a:r>
            <a:endParaRPr lang="en-AT" sz="1100" i="1" dirty="0"/>
          </a:p>
        </p:txBody>
      </p:sp>
    </p:spTree>
    <p:extLst>
      <p:ext uri="{BB962C8B-B14F-4D97-AF65-F5344CB8AC3E}">
        <p14:creationId xmlns:p14="http://schemas.microsoft.com/office/powerpoint/2010/main" val="2002702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516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Example of merging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DEB560-95B0-4855-93EA-0708EEF3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52885"/>
            <a:ext cx="8515412" cy="434343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7070BBB-D014-438C-9AEA-89D774B79142}"/>
              </a:ext>
            </a:extLst>
          </p:cNvPr>
          <p:cNvSpPr txBox="1"/>
          <p:nvPr/>
        </p:nvSpPr>
        <p:spPr>
          <a:xfrm>
            <a:off x="1474660" y="5942512"/>
            <a:ext cx="5965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Source: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Introduction to Computation and Programming using Python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MIT Open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Courseware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9F19D8-46A6-F1D5-F139-4A2236A92859}"/>
                  </a:ext>
                </a:extLst>
              </p:cNvPr>
              <p:cNvSpPr txBox="1"/>
              <p:nvPr/>
            </p:nvSpPr>
            <p:spPr>
              <a:xfrm>
                <a:off x="2361085" y="5573180"/>
                <a:ext cx="3603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Maximum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comparisons </a:t>
                </a:r>
                <a:r>
                  <a:rPr lang="en-US" sz="1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9F19D8-46A6-F1D5-F139-4A2236A92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085" y="5573180"/>
                <a:ext cx="3603038" cy="369332"/>
              </a:xfrm>
              <a:prstGeom prst="rect">
                <a:avLst/>
              </a:prstGeom>
              <a:blipFill>
                <a:blip r:embed="rId4"/>
                <a:stretch>
                  <a:fillRect l="-1404" t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307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2974524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sublist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/2</m:t>
                        </m:r>
                      </m:e>
                    </m:d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second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sublist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m:rPr>
                        <m:nor/>
                      </m:rP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AT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m:rPr>
                        <m:nor/>
                      </m:rP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AT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fact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How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many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always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divide in half (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recollect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binary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search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):</a:t>
                </a: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 b="0" i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Total:</a:t>
                </a: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297452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280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dirty="0"/>
              <a:t>Data structures and algorithms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1640532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0162"/>
            <a:ext cx="8229300" cy="1144800"/>
          </a:xfrm>
        </p:spPr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Close relation between data structures and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1974485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explore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algorithmic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design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technique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structure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manage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information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during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execution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structure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endParaRPr lang="de-AT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heapsort</a:t>
                </a:r>
                <a:endParaRPr lang="de-AT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197448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808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(Binary)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228312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845759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9651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Parent node, left and right nodes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FB0B173D-D02C-44C7-BA4F-9E53AA9B5F9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47924" y="5728897"/>
                <a:ext cx="1901929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𝑙𝑒𝑓𝑡</m:t>
                      </m:r>
                      <m:d>
                        <m:d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+1</m:t>
                      </m:r>
                    </m:oMath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is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index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FB0B173D-D02C-44C7-BA4F-9E53AA9B5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7924" y="5728897"/>
                <a:ext cx="1901929" cy="550706"/>
              </a:xfrm>
              <a:blipFill>
                <a:blip r:embed="rId3"/>
                <a:stretch>
                  <a:fillRect t="-2273" b="-2045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3AA7F676-A03D-4D14-B746-B5312BAC33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7906" y="5570166"/>
                <a:ext cx="2096538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𝑟𝑖𝑔h𝑡</m:t>
                      </m:r>
                      <m:d>
                        <m:dPr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+2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3AA7F676-A03D-4D14-B746-B5312BAC3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906" y="5570166"/>
                <a:ext cx="2096538" cy="550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platzhalter 2">
                <a:extLst>
                  <a:ext uri="{FF2B5EF4-FFF2-40B4-BE49-F238E27FC236}">
                    <a16:creationId xmlns:a16="http://schemas.microsoft.com/office/drawing/2014/main" id="{BCE4727A-C77E-49B0-A8C3-D4E70B95CF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4723" y="5570166"/>
                <a:ext cx="2790704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𝑝𝑎𝑟𝑒𝑛𝑡</m:t>
                      </m:r>
                      <m:d>
                        <m:dPr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𝑖𝑛𝑡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/2)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3" name="Textplatzhalter 2">
                <a:extLst>
                  <a:ext uri="{FF2B5EF4-FFF2-40B4-BE49-F238E27FC236}">
                    <a16:creationId xmlns:a16="http://schemas.microsoft.com/office/drawing/2014/main" id="{BCE4727A-C77E-49B0-A8C3-D4E70B95C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723" y="5570166"/>
                <a:ext cx="2790704" cy="550706"/>
              </a:xfrm>
              <a:prstGeom prst="rect">
                <a:avLst/>
              </a:prstGeom>
              <a:blipFill>
                <a:blip r:embed="rId5"/>
                <a:stretch>
                  <a:fillRect r="-3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78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  <p:bldP spid="60" grpId="0"/>
      <p:bldP spid="6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Parent node, left and right nodes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8F2C2A12-C5B8-4044-847D-FDC4037DD3B8}"/>
              </a:ext>
            </a:extLst>
          </p:cNvPr>
          <p:cNvSpPr/>
          <p:nvPr/>
        </p:nvSpPr>
        <p:spPr>
          <a:xfrm>
            <a:off x="850980" y="1037303"/>
            <a:ext cx="7835519" cy="528975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class Heap():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__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init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__(self, a=[], size=10):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a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size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parent(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- 1) // 2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left(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2 *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+ 1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right(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2 *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+ 2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size(self):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. . .</a:t>
            </a:r>
          </a:p>
        </p:txBody>
      </p:sp>
    </p:spTree>
    <p:extLst>
      <p:ext uri="{BB962C8B-B14F-4D97-AF65-F5344CB8AC3E}">
        <p14:creationId xmlns:p14="http://schemas.microsoft.com/office/powerpoint/2010/main" val="540857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 property (max-heap)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59896D30-620B-431E-8D9F-CD340CE9FF8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9681" y="5425196"/>
                <a:ext cx="2435751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𝑝𝑎𝑟𝑒𝑛𝑡</m:t>
                          </m:r>
                          <m:d>
                            <m:d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≥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[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59896D30-620B-431E-8D9F-CD340CE9F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9681" y="5425196"/>
                <a:ext cx="2435751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hteck 59">
            <a:extLst>
              <a:ext uri="{FF2B5EF4-FFF2-40B4-BE49-F238E27FC236}">
                <a16:creationId xmlns:a16="http://schemas.microsoft.com/office/drawing/2014/main" id="{E31D1780-2A63-43D3-8A7A-BFA08929C149}"/>
              </a:ext>
            </a:extLst>
          </p:cNvPr>
          <p:cNvSpPr/>
          <p:nvPr/>
        </p:nvSpPr>
        <p:spPr>
          <a:xfrm>
            <a:off x="2665436" y="5023049"/>
            <a:ext cx="6419570" cy="139397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check_heap_property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range(1,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Heap.parent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    return False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True</a:t>
            </a:r>
          </a:p>
        </p:txBody>
      </p:sp>
    </p:spTree>
    <p:extLst>
      <p:ext uri="{BB962C8B-B14F-4D97-AF65-F5344CB8AC3E}">
        <p14:creationId xmlns:p14="http://schemas.microsoft.com/office/powerpoint/2010/main" val="174079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64331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6AE141F8-AAE8-4993-AFC6-954B4B97269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9681" y="5425196"/>
                <a:ext cx="1534282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6AE141F8-AAE8-4993-AFC6-954B4B972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9681" y="5425196"/>
                <a:ext cx="1534282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45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context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721774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BSc Applied Data Science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Module: Fundamentals of Data Science and Engineering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Some other courses from this module: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Fundamentals of Computer Science and Programming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Database Management and Design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Foundations of Artificial Intelligence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Fundamentals of Web Programming and Application Development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But also: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Legal Aspects of Data Science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Societal and Ethical Impacts of Data Science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527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12906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81F91D60-4DF5-4009-AA9D-A4259C725C3C}"/>
              </a:ext>
            </a:extLst>
          </p:cNvPr>
          <p:cNvSpPr/>
          <p:nvPr/>
        </p:nvSpPr>
        <p:spPr>
          <a:xfrm rot="8699949">
            <a:off x="1986261" y="3023632"/>
            <a:ext cx="1160913" cy="40881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6BC8EE-BED0-4F49-B0C1-EC58D6101B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6BC8EE-BED0-4F49-B0C1-EC58D6101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584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81F91D60-4DF5-4009-AA9D-A4259C725C3C}"/>
              </a:ext>
            </a:extLst>
          </p:cNvPr>
          <p:cNvSpPr/>
          <p:nvPr/>
        </p:nvSpPr>
        <p:spPr>
          <a:xfrm rot="10800000">
            <a:off x="2424330" y="3807229"/>
            <a:ext cx="1684897" cy="22504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AA3DF0A3-2DFE-4F6E-AA55-75526CBC6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AA3DF0A3-2DFE-4F6E-AA55-75526CBC6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172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2914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6D882558-C764-47F6-92DB-9156B4712D14}"/>
              </a:ext>
            </a:extLst>
          </p:cNvPr>
          <p:cNvSpPr/>
          <p:nvPr/>
        </p:nvSpPr>
        <p:spPr>
          <a:xfrm rot="8961794" flipH="1">
            <a:off x="1938138" y="2895489"/>
            <a:ext cx="1216938" cy="497119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4CB9AE3-7994-4A7C-9220-DB81A654DA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4CB9AE3-7994-4A7C-9220-DB81A654D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233606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9C135ECA-0F59-4A6D-B32B-9BA4A83BAC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9C135ECA-0F59-4A6D-B32B-9BA4A83BA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480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8075BC6-1A9D-4A9F-A9D2-C413627E4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8075BC6-1A9D-4A9F-A9D2-C413627E4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716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74E75FF8-95D8-4917-9E7C-B043BD2E5A74}"/>
              </a:ext>
            </a:extLst>
          </p:cNvPr>
          <p:cNvSpPr/>
          <p:nvPr/>
        </p:nvSpPr>
        <p:spPr>
          <a:xfrm rot="8069846">
            <a:off x="1169176" y="3736734"/>
            <a:ext cx="931911" cy="389789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AFDEA552-C689-49EA-9BC6-B90DB062B1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AFDEA552-C689-49EA-9BC6-B90DB062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29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10557985-725B-4485-856A-0A2A34DB319F}"/>
              </a:ext>
            </a:extLst>
          </p:cNvPr>
          <p:cNvSpPr/>
          <p:nvPr/>
        </p:nvSpPr>
        <p:spPr>
          <a:xfrm rot="2674317" flipV="1">
            <a:off x="2236638" y="3823732"/>
            <a:ext cx="915559" cy="295395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ED00BB0B-46D6-4FF9-AB7D-31FC29E645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ED00BB0B-46D6-4FF9-AB7D-31FC29E64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1650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562445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DFF57897-CCEC-4ED1-B32B-1E657D11A319}"/>
              </a:ext>
            </a:extLst>
          </p:cNvPr>
          <p:cNvSpPr/>
          <p:nvPr/>
        </p:nvSpPr>
        <p:spPr>
          <a:xfrm rot="2822173" flipH="1" flipV="1">
            <a:off x="2332201" y="3712543"/>
            <a:ext cx="882275" cy="43960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EFF0B22-44A9-4E8D-A5E9-EA00E59DFC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EFF0B22-44A9-4E8D-A5E9-EA00E59DF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91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526863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80C418-B244-49F3-A008-C57DF42CD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80C418-B244-49F3-A008-C57DF42CD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271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F52D410-F0A9-418A-AE70-7B743F8152B9}"/>
              </a:ext>
            </a:extLst>
          </p:cNvPr>
          <p:cNvSpPr/>
          <p:nvPr/>
        </p:nvSpPr>
        <p:spPr>
          <a:xfrm>
            <a:off x="275793" y="1371600"/>
            <a:ext cx="8715807" cy="437535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l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Heap.left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Heap.right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l &lt;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and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l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else: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r &lt;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and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[r]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r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largest != i: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(largest)</a:t>
            </a:r>
          </a:p>
        </p:txBody>
      </p:sp>
    </p:spTree>
    <p:extLst>
      <p:ext uri="{BB962C8B-B14F-4D97-AF65-F5344CB8AC3E}">
        <p14:creationId xmlns:p14="http://schemas.microsoft.com/office/powerpoint/2010/main" val="161420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goals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4357878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Learn about: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Basic data structures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Stacks, queues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Trees, graphs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Hash tables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Advanced algorithmic techniques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Randomized, greedy algorithms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Understand: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Usage of data structures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Advanced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algorithmic thinking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How to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implement modern algorithms in Python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Additionally: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Student goals: to pass the examination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Bonus goal for all: to have fun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7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</a:t>
            </a:r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3284625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links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closest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leaf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also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maximal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Heapyfing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involves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constant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comparisons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two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comparisons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visit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on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towards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leaf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ignore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multiplicative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constants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</a:t>
                </a: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32846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643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2180808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258532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Task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de-DE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sequence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(23, 17, 14, 6, 13, 10, 1, 5, 7, 12) a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heap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?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2: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Illustrate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operation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(2)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on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array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(27, 17, 3, 16, 13, 10, 1, 5, 7, 12, 4, 8, 9, 0).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3: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effect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calling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element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larger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its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children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4: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effect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calling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&gt; 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 2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  <a:endParaRPr lang="de-DE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2585323"/>
              </a:xfrm>
              <a:prstGeom prst="rect">
                <a:avLst/>
              </a:prstGeom>
              <a:blipFill>
                <a:blip r:embed="rId3"/>
                <a:stretch>
                  <a:fillRect l="-617" t="-980" b="-3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10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897141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7CDA64D3-1198-4A7E-B97D-27FF9041FEAA}"/>
              </a:ext>
            </a:extLst>
          </p:cNvPr>
          <p:cNvSpPr txBox="1">
            <a:spLocks/>
          </p:cNvSpPr>
          <p:nvPr/>
        </p:nvSpPr>
        <p:spPr>
          <a:xfrm>
            <a:off x="469681" y="5425196"/>
            <a:ext cx="8229300" cy="83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 half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i.e.,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right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already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satisfy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property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heapify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top half</a:t>
            </a:r>
          </a:p>
        </p:txBody>
      </p:sp>
    </p:spTree>
    <p:extLst>
      <p:ext uri="{BB962C8B-B14F-4D97-AF65-F5344CB8AC3E}">
        <p14:creationId xmlns:p14="http://schemas.microsoft.com/office/powerpoint/2010/main" val="2460787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2B23757A-A034-4FD1-A96D-AE386BBBFF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2B23757A-A034-4FD1-A96D-AE386BBBF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3948340" y="3923903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773365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1819445" y="3915520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549A0EE-8503-4B54-A163-57A785859A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549A0EE-8503-4B54-A163-57A785859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85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279610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5777753" y="3211300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8E05BCE3-0A4A-43AE-A591-2D019213F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8E05BCE3-0A4A-43AE-A591-2D019213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8829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13256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2891537" y="3196134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4210346E-453E-4D01-A30D-997CDB286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4210346E-453E-4D01-A30D-997CDB286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764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6708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4337156" y="24769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C6825C6-2915-4CFF-9F1E-89A4E3C426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C6825C6-2915-4CFF-9F1E-89A4E3C42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264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E283FFEF-70D5-4A15-9249-7B9E85A64B41}"/>
              </a:ext>
            </a:extLst>
          </p:cNvPr>
          <p:cNvSpPr/>
          <p:nvPr/>
        </p:nvSpPr>
        <p:spPr>
          <a:xfrm>
            <a:off x="1273768" y="1558413"/>
            <a:ext cx="6710026" cy="1465006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build_heap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len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// 2 - 1, -1, -1):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102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workload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721774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have 3 academic hours every week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These are 2 hours and 15 minutes with a break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Mondays: 15:15 – 17:45 (look out for any changes)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You will earn 6 ECTS points for the course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This amounts to 6 x 25h =  </a:t>
            </a:r>
            <a:r>
              <a:rPr lang="en-US" dirty="0"/>
              <a:t>150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 of work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Lectures: 14 x 3h = 42h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Remaining 108h: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 x ~10h </a:t>
            </a:r>
            <a:r>
              <a:rPr lang="en-US" sz="1800" noProof="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≅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70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Preparation for the exam: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38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588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heap building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4430314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iterate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–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de-AT" sz="1800" i="1" dirty="0" err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such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</m:sub>
                      </m:sSub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Finally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iterate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b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 b="0" i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sSub>
                            <m:sSub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=0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AT" sz="1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e>
                              </m:func>
                            </m:sup>
                            <m:e>
                              <m:f>
                                <m:f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h</m:t>
                                      </m:r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𝑂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sup>
                              </m:sSup>
                            </m:den>
                          </m:f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𝑂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4430314"/>
              </a:xfrm>
              <a:blipFill>
                <a:blip r:embed="rId3"/>
                <a:stretch>
                  <a:fillRect t="-2286" r="-154" b="-24857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7743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616621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147732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5: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Illustrate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operation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𝑏𝑢𝑖𝑙𝑑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on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array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(5, 3, 17, 10, 84, 19, 6, 22, 9).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6: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do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want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loop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index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decease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// 2 – 1 </m:t>
                    </m:r>
                  </m:oMath>
                </a14:m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0,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rather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increase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0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// 2 – 1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while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1477328"/>
              </a:xfrm>
              <a:prstGeom prst="rect">
                <a:avLst/>
              </a:prstGeom>
              <a:blipFill>
                <a:blip r:embed="rId3"/>
                <a:stretch>
                  <a:fillRect l="-593" t="-2058" b="-535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6346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2625134-84D0-4499-8FDF-9C25BEF210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8229300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𝑏𝑢𝑖𝑙𝑑</m:t>
                    </m:r>
                    <m:r>
                      <a:rPr lang="de-AT" sz="1800" i="1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AT" sz="1800" i="1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After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maximum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exchange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last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Children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but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not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(0)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repeat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2.</a:t>
                </a: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2625134-84D0-4499-8FDF-9C25BEF21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8229300" cy="550706"/>
              </a:xfrm>
              <a:prstGeom prst="rect">
                <a:avLst/>
              </a:prstGeom>
              <a:blipFill>
                <a:blip r:embed="rId3"/>
                <a:stretch>
                  <a:fillRect t="-88889" b="-10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4381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4B335DD-2C49-4B56-9370-87E8C79D1854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5717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𝑏𝑢𝑖𝑙𝑑</m:t>
                      </m:r>
                      <m:r>
                        <a:rPr lang="de-AT" sz="1800" i="1" dirty="0" err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_</m:t>
                      </m:r>
                      <m:r>
                        <a:rPr lang="de-AT" sz="1800" i="1" dirty="0" err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</m:t>
                      </m:r>
                      <m:r>
                        <a:rPr lang="de-AT" sz="1800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4B335DD-2C49-4B56-9370-87E8C79D1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57177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508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7254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594578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6CFA768-8A4B-4A2B-B8C7-3A958BCD26AC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𝑠𝑤𝑎𝑝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6CFA768-8A4B-4A2B-B8C7-3A958BCD2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55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C0D1905A-B101-4F85-8AC2-8A7191515B4D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𝑠𝑖𝑧𝑒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C0D1905A-B101-4F85-8AC2-8A7191515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106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5D1365C5-FF82-4059-B19C-CE71FDB7F53F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(0)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5D1365C5-FF82-4059-B19C-CE71FDB7F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1667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905895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B4AA363-AF20-48D6-8BD3-21DCCE40FB4E}"/>
                  </a:ext>
                </a:extLst>
              </p:cNvPr>
              <p:cNvSpPr/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B4AA363-AF20-48D6-8BD3-21DCCE40F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5900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4621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09755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E023EDC-B559-4F3D-9D65-957532B0BE3C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𝑠𝑤𝑎𝑝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E023EDC-B559-4F3D-9D65-957532B0B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31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7955280" cy="334806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Mathematical examples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Programming exercises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Final oral exam: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You will need to answer questions and solve smaller problems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In-class participation: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have smaller exercises and problems to solve during class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Most important: your own participation!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For in-class participation: you need a laptop with installed requirements!</a:t>
            </a:r>
            <a:endParaRPr lang="en-US" sz="18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1089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70C1895D-E4C5-4CFC-A17D-62A4ECCA65A2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𝑠𝑖𝑧𝑒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70C1895D-E4C5-4CFC-A17D-62A4ECCA6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6887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A37CE357-EEE0-445E-BA3B-66D4673354A5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(0)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A37CE357-EEE0-445E-BA3B-66D467335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6318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59184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5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8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7779596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7894371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359FDC1-CFB8-4FEA-864A-F1F2B3779889}"/>
                  </a:ext>
                </a:extLst>
              </p:cNvPr>
              <p:cNvSpPr/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359FDC1-CFB8-4FEA-864A-F1F2B3779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7566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375E719-B4B7-4B6A-88B7-031A373024F6}"/>
              </a:ext>
            </a:extLst>
          </p:cNvPr>
          <p:cNvSpPr/>
          <p:nvPr/>
        </p:nvSpPr>
        <p:spPr>
          <a:xfrm>
            <a:off x="1032877" y="1543665"/>
            <a:ext cx="7236051" cy="2276168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def heapsort(self):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self.build_heap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len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 - 1, 0, -1):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[0],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-= 1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(0)</a:t>
            </a:r>
          </a:p>
        </p:txBody>
      </p:sp>
      <p:sp>
        <p:nvSpPr>
          <p:cNvPr id="62" name="Textplatzhalter 2">
            <a:extLst>
              <a:ext uri="{FF2B5EF4-FFF2-40B4-BE49-F238E27FC236}">
                <a16:creationId xmlns:a16="http://schemas.microsoft.com/office/drawing/2014/main" id="{14559237-D5A3-48F8-B83A-8BDE149FC2EC}"/>
              </a:ext>
            </a:extLst>
          </p:cNvPr>
          <p:cNvSpPr txBox="1">
            <a:spLocks/>
          </p:cNvSpPr>
          <p:nvPr/>
        </p:nvSpPr>
        <p:spPr>
          <a:xfrm>
            <a:off x="495863" y="4363853"/>
            <a:ext cx="8229300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Notebook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0158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5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8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7FB07C91-9C97-49C9-A62E-0D71955916CB}"/>
              </a:ext>
            </a:extLst>
          </p:cNvPr>
          <p:cNvSpPr txBox="1">
            <a:spLocks/>
          </p:cNvSpPr>
          <p:nvPr/>
        </p:nvSpPr>
        <p:spPr>
          <a:xfrm>
            <a:off x="446702" y="5342163"/>
            <a:ext cx="8229300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complexity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7779596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7894371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5192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heapsort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1942608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times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 + 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194260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8856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6349296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6" y="460800"/>
            <a:ext cx="8229300" cy="1144800"/>
          </a:xfrm>
        </p:spPr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running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time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heapsort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on an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array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already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in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increasing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order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?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about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decreasing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order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?</a:t>
            </a:r>
            <a:endParaRPr lang="de-DE" sz="18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4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1638532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Final oral exam: 33%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 34%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In-class participation: 33%</a:t>
            </a: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75759"/>
              </p:ext>
            </p:extLst>
          </p:nvPr>
        </p:nvGraphicFramePr>
        <p:xfrm>
          <a:off x="2402840" y="2735247"/>
          <a:ext cx="4064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1535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90 - 100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(Excellent)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80 - 89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(Good)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70 - 79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(Average)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60 - 69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(Sufficient)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(Fail)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728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4352</Words>
  <Application>Microsoft Macintosh PowerPoint</Application>
  <PresentationFormat>On-screen Show (4:3)</PresentationFormat>
  <Paragraphs>1800</Paragraphs>
  <Slides>87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Blackadder ITC</vt:lpstr>
      <vt:lpstr>Wingdings</vt:lpstr>
      <vt:lpstr>Arial</vt:lpstr>
      <vt:lpstr>Consolas</vt:lpstr>
      <vt:lpstr>Calibri</vt:lpstr>
      <vt:lpstr>Cambria Math</vt:lpstr>
      <vt:lpstr>Office Theme</vt:lpstr>
      <vt:lpstr>1_Office Theme</vt:lpstr>
      <vt:lpstr>Algorithms and Data Structures </vt:lpstr>
      <vt:lpstr>Outline</vt:lpstr>
      <vt:lpstr>Course organization</vt:lpstr>
      <vt:lpstr>Lecturer</vt:lpstr>
      <vt:lpstr>Course context</vt:lpstr>
      <vt:lpstr>Course goals</vt:lpstr>
      <vt:lpstr>Course workload</vt:lpstr>
      <vt:lpstr>Grading</vt:lpstr>
      <vt:lpstr>Grading</vt:lpstr>
      <vt:lpstr>Academic Misconduct</vt:lpstr>
      <vt:lpstr>Use of AI</vt:lpstr>
      <vt:lpstr>Course Schedule</vt:lpstr>
      <vt:lpstr>Course logistics</vt:lpstr>
      <vt:lpstr>Question policy</vt:lpstr>
      <vt:lpstr>Recap of algorithms: Exhaustive enumeration</vt:lpstr>
      <vt:lpstr>Square root</vt:lpstr>
      <vt:lpstr>Algorithm</vt:lpstr>
      <vt:lpstr>Square root algorithm</vt:lpstr>
      <vt:lpstr>Recap of algorithms: Gradient descent</vt:lpstr>
      <vt:lpstr>Least squares</vt:lpstr>
      <vt:lpstr>Least squares</vt:lpstr>
      <vt:lpstr>Example of the approximation error</vt:lpstr>
      <vt:lpstr>Least squares</vt:lpstr>
      <vt:lpstr>Gradient descent</vt:lpstr>
      <vt:lpstr>Gradient descent</vt:lpstr>
      <vt:lpstr>Recap of algorithms: 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Example of merging</vt:lpstr>
      <vt:lpstr>Merge sort</vt:lpstr>
      <vt:lpstr>Data structures and algorithms</vt:lpstr>
      <vt:lpstr>Close relation between data structures and algorithms</vt:lpstr>
      <vt:lpstr>(Binary) heap</vt:lpstr>
      <vt:lpstr>Parent node, left and right nodes</vt:lpstr>
      <vt:lpstr>Parent node, left and right nodes</vt:lpstr>
      <vt:lpstr>Heap property (max-heap)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Complexity of heapifying</vt:lpstr>
      <vt:lpstr>Exercise</vt:lpstr>
      <vt:lpstr>Student task</vt:lpstr>
      <vt:lpstr>Build heap</vt:lpstr>
      <vt:lpstr>Build heap</vt:lpstr>
      <vt:lpstr>Build heap</vt:lpstr>
      <vt:lpstr>Build heap</vt:lpstr>
      <vt:lpstr>Build heap</vt:lpstr>
      <vt:lpstr>Build heap</vt:lpstr>
      <vt:lpstr>Build heap</vt:lpstr>
      <vt:lpstr>Complexity of heap building</vt:lpstr>
      <vt:lpstr>Exercise</vt:lpstr>
      <vt:lpstr>Student task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Complexity of heapsort</vt:lpstr>
      <vt:lpstr>Exercise</vt:lpstr>
      <vt:lpstr>Student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 Basics of Computer Programming</dc:title>
  <dc:creator>Lyndon Nixon</dc:creator>
  <cp:lastModifiedBy>Ingo Frommholz</cp:lastModifiedBy>
  <cp:revision>864</cp:revision>
  <dcterms:modified xsi:type="dcterms:W3CDTF">2026-02-22T23:23:19Z</dcterms:modified>
</cp:coreProperties>
</file>